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52" r:id="rId5"/>
    <p:sldMasterId id="2147483807" r:id="rId6"/>
  </p:sldMasterIdLst>
  <p:notesMasterIdLst>
    <p:notesMasterId r:id="rId86"/>
  </p:notesMasterIdLst>
  <p:handoutMasterIdLst>
    <p:handoutMasterId r:id="rId87"/>
  </p:handoutMasterIdLst>
  <p:sldIdLst>
    <p:sldId id="5847" r:id="rId7"/>
    <p:sldId id="2147472190" r:id="rId8"/>
    <p:sldId id="2147472191" r:id="rId9"/>
    <p:sldId id="2147472179" r:id="rId10"/>
    <p:sldId id="2147471937" r:id="rId11"/>
    <p:sldId id="2147472208" r:id="rId12"/>
    <p:sldId id="2147472215" r:id="rId13"/>
    <p:sldId id="2147472216" r:id="rId14"/>
    <p:sldId id="2147472170" r:id="rId15"/>
    <p:sldId id="2134804473" r:id="rId16"/>
    <p:sldId id="2147472171" r:id="rId17"/>
    <p:sldId id="2134804483" r:id="rId18"/>
    <p:sldId id="2134804490" r:id="rId19"/>
    <p:sldId id="2134804491" r:id="rId20"/>
    <p:sldId id="2134804487" r:id="rId21"/>
    <p:sldId id="2147472176" r:id="rId22"/>
    <p:sldId id="2147472204" r:id="rId23"/>
    <p:sldId id="2147472203" r:id="rId24"/>
    <p:sldId id="2147472206" r:id="rId25"/>
    <p:sldId id="2147472210" r:id="rId26"/>
    <p:sldId id="2147472205" r:id="rId27"/>
    <p:sldId id="2134804479" r:id="rId28"/>
    <p:sldId id="2147472211" r:id="rId29"/>
    <p:sldId id="2134804497" r:id="rId30"/>
    <p:sldId id="2134804503" r:id="rId31"/>
    <p:sldId id="2147311425" r:id="rId32"/>
    <p:sldId id="2134804480" r:id="rId33"/>
    <p:sldId id="2134804496" r:id="rId34"/>
    <p:sldId id="2134804515" r:id="rId35"/>
    <p:sldId id="2147471944" r:id="rId36"/>
    <p:sldId id="2147472219" r:id="rId37"/>
    <p:sldId id="2147309626" r:id="rId38"/>
    <p:sldId id="2147309860" r:id="rId39"/>
    <p:sldId id="2147309872" r:id="rId40"/>
    <p:sldId id="2147309866" r:id="rId41"/>
    <p:sldId id="2147472173" r:id="rId42"/>
    <p:sldId id="2147472181" r:id="rId43"/>
    <p:sldId id="2147472182" r:id="rId44"/>
    <p:sldId id="2147472220" r:id="rId45"/>
    <p:sldId id="2147472218" r:id="rId46"/>
    <p:sldId id="2147472221" r:id="rId47"/>
    <p:sldId id="2147472223" r:id="rId48"/>
    <p:sldId id="2147472222" r:id="rId49"/>
    <p:sldId id="2134804494" r:id="rId50"/>
    <p:sldId id="2147311414" r:id="rId51"/>
    <p:sldId id="2147311397" r:id="rId52"/>
    <p:sldId id="2134804468" r:id="rId53"/>
    <p:sldId id="2134804466" r:id="rId54"/>
    <p:sldId id="2134804469" r:id="rId55"/>
    <p:sldId id="2134804465" r:id="rId56"/>
    <p:sldId id="2134804410" r:id="rId57"/>
    <p:sldId id="2147311053" r:id="rId58"/>
    <p:sldId id="2147311035" r:id="rId59"/>
    <p:sldId id="2147472154" r:id="rId60"/>
    <p:sldId id="2147472183" r:id="rId61"/>
    <p:sldId id="2147472199" r:id="rId62"/>
    <p:sldId id="2147472184" r:id="rId63"/>
    <p:sldId id="2147472224" r:id="rId64"/>
    <p:sldId id="2147472212" r:id="rId65"/>
    <p:sldId id="2147471888" r:id="rId66"/>
    <p:sldId id="2147472213" r:id="rId67"/>
    <p:sldId id="2147472214" r:id="rId68"/>
    <p:sldId id="2147472225" r:id="rId69"/>
    <p:sldId id="2147472187" r:id="rId70"/>
    <p:sldId id="2147472188" r:id="rId71"/>
    <p:sldId id="2147472202" r:id="rId72"/>
    <p:sldId id="2147472201" r:id="rId73"/>
    <p:sldId id="2147472998" r:id="rId74"/>
    <p:sldId id="2147472241" r:id="rId75"/>
    <p:sldId id="2147472999" r:id="rId76"/>
    <p:sldId id="2147472937" r:id="rId77"/>
    <p:sldId id="2147472196" r:id="rId78"/>
    <p:sldId id="6707" r:id="rId79"/>
    <p:sldId id="2147469451" r:id="rId80"/>
    <p:sldId id="2147472175" r:id="rId81"/>
    <p:sldId id="2147472227" r:id="rId82"/>
    <p:sldId id="2147472197" r:id="rId83"/>
    <p:sldId id="2147472228" r:id="rId84"/>
    <p:sldId id="301" r:id="rId85"/>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75" userDrawn="1">
          <p15:clr>
            <a:srgbClr val="A4A3A4"/>
          </p15:clr>
        </p15:guide>
        <p15:guide id="2" pos="115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DD0"/>
    <a:srgbClr val="FFFFFF"/>
    <a:srgbClr val="F4CECD"/>
    <a:srgbClr val="CDCCFB"/>
    <a:srgbClr val="76B900"/>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7D8C0F-EE9C-FE4F-BAC3-50650B74EEF7}" v="1" dt="2023-06-20T19:32:46.5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78521" autoAdjust="0"/>
  </p:normalViewPr>
  <p:slideViewPr>
    <p:cSldViewPr snapToGrid="0">
      <p:cViewPr varScale="1">
        <p:scale>
          <a:sx n="31" d="100"/>
          <a:sy n="31" d="100"/>
        </p:scale>
        <p:origin x="1352" y="248"/>
      </p:cViewPr>
      <p:guideLst>
        <p:guide orient="horz" pos="8675"/>
        <p:guide pos="11520"/>
      </p:guideLst>
    </p:cSldViewPr>
  </p:slideViewPr>
  <p:outlineViewPr>
    <p:cViewPr>
      <p:scale>
        <a:sx n="33" d="100"/>
        <a:sy n="33" d="100"/>
      </p:scale>
      <p:origin x="0" y="-15810"/>
    </p:cViewPr>
  </p:outlineViewPr>
  <p:notesTextViewPr>
    <p:cViewPr>
      <p:scale>
        <a:sx n="1" d="1"/>
        <a:sy n="1" d="1"/>
      </p:scale>
      <p:origin x="0" y="0"/>
    </p:cViewPr>
  </p:notesTextViewPr>
  <p:sorterViewPr>
    <p:cViewPr>
      <p:scale>
        <a:sx n="30" d="100"/>
        <a:sy n="30" d="100"/>
      </p:scale>
      <p:origin x="0" y="0"/>
    </p:cViewPr>
  </p:sorterViewPr>
  <p:notesViewPr>
    <p:cSldViewPr snapToGrid="0">
      <p:cViewPr varScale="1">
        <p:scale>
          <a:sx n="83" d="100"/>
          <a:sy n="83" d="100"/>
        </p:scale>
        <p:origin x="2214"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handoutMaster" Target="handoutMasters/handout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6/20/23</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3754940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Seq2seq models generating specs from text input </a:t>
            </a:r>
          </a:p>
          <a:p>
            <a:r>
              <a:rPr lang="en-GB" b="1" dirty="0"/>
              <a:t>deep voice 3: </a:t>
            </a:r>
          </a:p>
          <a:p>
            <a:r>
              <a:rPr lang="en-GB" b="1" dirty="0"/>
              <a:t> - </a:t>
            </a:r>
            <a:r>
              <a:rPr lang="en-GB" dirty="0"/>
              <a:t>input: speaker embedding + text embedding generates </a:t>
            </a:r>
            <a:r>
              <a:rPr lang="en-GB" dirty="0" err="1"/>
              <a:t>mel</a:t>
            </a:r>
            <a:r>
              <a:rPr lang="en-GB" dirty="0"/>
              <a:t> spectrograms </a:t>
            </a:r>
          </a:p>
          <a:p>
            <a:r>
              <a:rPr lang="en-GB" dirty="0"/>
              <a:t>- evaluated </a:t>
            </a:r>
            <a:r>
              <a:rPr lang="en-GB" dirty="0" err="1"/>
              <a:t>wth</a:t>
            </a:r>
            <a:r>
              <a:rPr lang="en-GB" dirty="0"/>
              <a:t> </a:t>
            </a:r>
            <a:r>
              <a:rPr lang="en-GB" dirty="0" err="1"/>
              <a:t>wavenet</a:t>
            </a:r>
            <a:r>
              <a:rPr lang="en-GB" dirty="0"/>
              <a:t>, world and griffin-Lim </a:t>
            </a:r>
          </a:p>
          <a:p>
            <a:endParaRPr lang="en-GB" dirty="0"/>
          </a:p>
          <a:p>
            <a:r>
              <a:rPr lang="en-GB" b="1" dirty="0" err="1"/>
              <a:t>Tacotron</a:t>
            </a:r>
            <a:r>
              <a:rPr lang="en-GB" b="1" dirty="0"/>
              <a:t>: Encoder-decoder</a:t>
            </a:r>
          </a:p>
          <a:p>
            <a:r>
              <a:rPr lang="en-GB" dirty="0"/>
              <a:t>- Encoder based on character embeddings + 3 conv + bi-</a:t>
            </a:r>
            <a:r>
              <a:rPr lang="en-GB" dirty="0" err="1"/>
              <a:t>diectionlal</a:t>
            </a:r>
            <a:r>
              <a:rPr lang="en-GB" dirty="0"/>
              <a:t> </a:t>
            </a:r>
            <a:r>
              <a:rPr lang="en-GB" dirty="0" err="1"/>
              <a:t>lstm</a:t>
            </a:r>
            <a:endParaRPr lang="en-GB" dirty="0"/>
          </a:p>
          <a:p>
            <a:r>
              <a:rPr lang="en-GB" dirty="0"/>
              <a:t>- Then, the decoder: attention +LSTM  </a:t>
            </a:r>
          </a:p>
          <a:p>
            <a:endParaRPr lang="en-GB" dirty="0"/>
          </a:p>
          <a:p>
            <a:r>
              <a:rPr lang="en-GB" b="1" dirty="0"/>
              <a:t>Problems:</a:t>
            </a:r>
          </a:p>
          <a:p>
            <a:r>
              <a:rPr lang="en-GB" dirty="0"/>
              <a:t>- Autoregressive are slow</a:t>
            </a:r>
          </a:p>
          <a:p>
            <a:r>
              <a:rPr lang="en-GB" dirty="0"/>
              <a:t>- Big problems of repetition and skipping words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672225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err="1">
                <a:latin typeface="Trebuchet MS"/>
              </a:rPr>
              <a:t>Fastspeech</a:t>
            </a:r>
            <a:r>
              <a:rPr lang="en-GB" dirty="0">
                <a:latin typeface="Trebuchet MS"/>
              </a:rPr>
              <a:t> and Fastpitch are </a:t>
            </a:r>
            <a:r>
              <a:rPr lang="en-GB" dirty="0"/>
              <a:t>Non autoregressive models which are conditioned by the</a:t>
            </a:r>
            <a:r>
              <a:rPr lang="en-GB" dirty="0">
                <a:latin typeface="Trebuchet MS"/>
              </a:rPr>
              <a:t> Duration, Pitch.</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latin typeface="Trebuchet M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latin typeface="Trebuchet MS"/>
              </a:rPr>
              <a:t> Fastpitch</a:t>
            </a:r>
            <a:endParaRPr lang="en-GB" b="1" dirty="0"/>
          </a:p>
          <a:p>
            <a:r>
              <a:rPr lang="en-GB" dirty="0"/>
              <a:t>- FFT: feed forward transformer block with length conditions to be the text&lt;&gt;Speech alignment </a:t>
            </a:r>
          </a:p>
          <a:p>
            <a:r>
              <a:rPr lang="en-GB" dirty="0">
                <a:latin typeface="Trebuchet MS"/>
              </a:rPr>
              <a:t>- Fastpitch is based on a bunch of </a:t>
            </a:r>
            <a:r>
              <a:rPr lang="en-GB" dirty="0"/>
              <a:t>FFT: feed forward transformer a Pitch predictor and duration predictor </a:t>
            </a:r>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3347755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690288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Glow-TTS</a:t>
            </a:r>
            <a:r>
              <a:rPr lang="en-GB" dirty="0"/>
              <a:t> Simplifies the training procedure of parallel TTS models using </a:t>
            </a:r>
            <a:r>
              <a:rPr lang="en-GB" sz="1200" dirty="0">
                <a:solidFill>
                  <a:schemeClr val="bg1"/>
                </a:solidFill>
              </a:rPr>
              <a:t>Monotonic Alignment Search: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That searches for the most probable alignment between latent representations of text and the of speech.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solidFill>
                  <a:schemeClr val="bg1"/>
                </a:solidFill>
              </a:rPr>
              <a:t>Encoder, decoder are transformer based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solidFill>
                  <a:schemeClr val="bg1"/>
                </a:solidFill>
              </a:rPr>
              <a:t>Monotonic Alignment Search </a:t>
            </a:r>
            <a:r>
              <a:rPr lang="en-GB" dirty="0"/>
              <a:t>differs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 from CTC Because it is generative with Mixture of gaussians,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 from HMMs Because it is parallel without the assumption of conditional independence over observations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625149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dirty="0" err="1">
                <a:solidFill>
                  <a:srgbClr val="494E52"/>
                </a:solidFill>
                <a:effectLst/>
                <a:latin typeface="-apple-system"/>
              </a:rPr>
              <a:t>RadTTS</a:t>
            </a:r>
            <a:r>
              <a:rPr lang="en-GB" b="0" i="0" dirty="0">
                <a:solidFill>
                  <a:srgbClr val="494E52"/>
                </a:solidFill>
                <a:effectLst/>
                <a:latin typeface="-apple-system"/>
              </a:rPr>
              <a:t>: generative speech features for further diversity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dirty="0">
                <a:solidFill>
                  <a:srgbClr val="494E52"/>
                </a:solidFill>
                <a:effectLst/>
                <a:latin typeface="-apple-system"/>
              </a:rPr>
              <a:t>By making  the phoneme and </a:t>
            </a:r>
            <a:r>
              <a:rPr lang="en-GB" b="0" i="0" dirty="0" err="1">
                <a:solidFill>
                  <a:srgbClr val="494E52"/>
                </a:solidFill>
                <a:effectLst/>
                <a:latin typeface="-apple-system"/>
              </a:rPr>
              <a:t>mel</a:t>
            </a:r>
            <a:r>
              <a:rPr lang="en-GB" b="0" i="0" dirty="0">
                <a:solidFill>
                  <a:srgbClr val="494E52"/>
                </a:solidFill>
                <a:effectLst/>
                <a:latin typeface="-apple-system"/>
              </a:rPr>
              <a:t>-decoder generative (using a gaussian distribution)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i="0" dirty="0">
              <a:solidFill>
                <a:srgbClr val="494E52"/>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dirty="0">
                <a:solidFill>
                  <a:srgbClr val="494E52"/>
                </a:solidFill>
                <a:effectLst/>
                <a:latin typeface="-apple-system"/>
              </a:rPr>
              <a:t>This allows to control the amount of prosodic variation in speech for the duration generative model.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i="0" dirty="0">
              <a:solidFill>
                <a:srgbClr val="494E52"/>
              </a:solidFill>
              <a:effectLst/>
              <a:latin typeface="-apple-system"/>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100725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Trebuchet M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Trebuchet MS"/>
              </a:rPr>
              <a:t>Ok, How about Multiple voices in a single model? </a:t>
            </a:r>
          </a:p>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17</a:t>
            </a:fld>
            <a:endParaRPr lang="en-US"/>
          </a:p>
        </p:txBody>
      </p:sp>
    </p:spTree>
    <p:extLst>
      <p:ext uri="{BB962C8B-B14F-4D97-AF65-F5344CB8AC3E}">
        <p14:creationId xmlns:p14="http://schemas.microsoft.com/office/powerpoint/2010/main" val="364150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multi-speaker TTS (Google)</a:t>
            </a:r>
          </a:p>
          <a:p>
            <a:endParaRPr lang="en-GB" dirty="0"/>
          </a:p>
          <a:p>
            <a:r>
              <a:rPr lang="en-GB" sz="4000" dirty="0"/>
              <a:t>Architecture: Speaker encoder, Spectrogram Generator (tacotron2) and Vocoders (</a:t>
            </a:r>
            <a:r>
              <a:rPr lang="en-GB" sz="4000" dirty="0" err="1"/>
              <a:t>wavnet</a:t>
            </a:r>
            <a:r>
              <a:rPr lang="en-GB" sz="4000" dirty="0"/>
              <a:t>). All 3 are trained independently </a:t>
            </a:r>
          </a:p>
          <a:p>
            <a:r>
              <a:rPr lang="en-GB" sz="4000" dirty="0"/>
              <a:t>For the Speaker Encoder: </a:t>
            </a:r>
          </a:p>
          <a:p>
            <a:pPr lvl="1"/>
            <a:r>
              <a:rPr lang="en-GB" sz="3600" b="1" dirty="0"/>
              <a:t>Input:</a:t>
            </a:r>
            <a:r>
              <a:rPr lang="en-GB" sz="3600" dirty="0"/>
              <a:t> Spectrograms </a:t>
            </a:r>
          </a:p>
          <a:p>
            <a:pPr lvl="1"/>
            <a:r>
              <a:rPr lang="en-GB" sz="3600" b="1" dirty="0"/>
              <a:t>Network: </a:t>
            </a:r>
            <a:r>
              <a:rPr lang="en-GB" sz="3600" dirty="0"/>
              <a:t>Stack of 3 LSTM layers, each followed by a projection to 256 dimensions </a:t>
            </a:r>
          </a:p>
          <a:p>
            <a:pPr lvl="1"/>
            <a:r>
              <a:rPr lang="en-GB" sz="3600" b="1" dirty="0"/>
              <a:t>Output: </a:t>
            </a:r>
            <a:r>
              <a:rPr lang="en-GB" sz="3600" dirty="0"/>
              <a:t>Averaged and normalized embedding on sliding window </a:t>
            </a:r>
          </a:p>
          <a:p>
            <a:pPr lvl="1"/>
            <a:r>
              <a:rPr lang="en-GB" sz="3600" dirty="0"/>
              <a:t>Trained for text-independent speaker verification task.</a:t>
            </a:r>
          </a:p>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18</a:t>
            </a:fld>
            <a:endParaRPr lang="en-US"/>
          </a:p>
        </p:txBody>
      </p:sp>
    </p:spTree>
    <p:extLst>
      <p:ext uri="{BB962C8B-B14F-4D97-AF65-F5344CB8AC3E}">
        <p14:creationId xmlns:p14="http://schemas.microsoft.com/office/powerpoint/2010/main" val="4210612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19</a:t>
            </a:fld>
            <a:endParaRPr lang="en-US"/>
          </a:p>
        </p:txBody>
      </p:sp>
    </p:spTree>
    <p:extLst>
      <p:ext uri="{BB962C8B-B14F-4D97-AF65-F5344CB8AC3E}">
        <p14:creationId xmlns:p14="http://schemas.microsoft.com/office/powerpoint/2010/main" val="192097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a:t>
            </a:r>
            <a:r>
              <a:rPr lang="en-GB" b="0" dirty="0"/>
              <a:t>adds a </a:t>
            </a:r>
            <a:r>
              <a:rPr lang="en-GB" sz="1200" b="0" dirty="0">
                <a:solidFill>
                  <a:srgbClr val="FFFFFF"/>
                </a:solidFill>
              </a:rPr>
              <a:t>Speech Characteristics descriptor in order to condition the TTS to a specific stye of speech</a:t>
            </a:r>
          </a:p>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20</a:t>
            </a:fld>
            <a:endParaRPr lang="en-US"/>
          </a:p>
        </p:txBody>
      </p:sp>
    </p:spTree>
    <p:extLst>
      <p:ext uri="{BB962C8B-B14F-4D97-AF65-F5344CB8AC3E}">
        <p14:creationId xmlns:p14="http://schemas.microsoft.com/office/powerpoint/2010/main" val="2747113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sz="1100" u="none" strike="noStrike" kern="1200" dirty="0">
                <a:solidFill>
                  <a:schemeClr val="tx1"/>
                </a:solidFill>
                <a:effectLst/>
                <a:latin typeface="Trebuchet MS" pitchFamily="34" charset="0"/>
                <a:ea typeface="+mn-ea"/>
                <a:cs typeface="+mn-cs"/>
              </a:rPr>
              <a:t>To change according to the agenda, time zone ..</a:t>
            </a:r>
          </a:p>
          <a:p>
            <a:pPr marL="0" indent="0">
              <a:buFontTx/>
              <a:buNone/>
            </a:pPr>
            <a:r>
              <a:rPr lang="en-US" sz="1100" u="none" strike="noStrike" kern="1200" dirty="0">
                <a:solidFill>
                  <a:schemeClr val="tx1"/>
                </a:solidFill>
                <a:effectLst/>
                <a:latin typeface="Trebuchet MS" pitchFamily="34" charset="0"/>
                <a:ea typeface="+mn-ea"/>
                <a:cs typeface="+mn-cs"/>
              </a:rPr>
              <a:t>Minimum 2 breaks per day. Minimum 30mn per lab</a:t>
            </a:r>
          </a:p>
          <a:p>
            <a:pPr marL="0" indent="0">
              <a:buFontTx/>
              <a:buNone/>
            </a:pPr>
            <a:r>
              <a:rPr lang="en-US" sz="1100" u="none" strike="noStrike" kern="1200" dirty="0">
                <a:solidFill>
                  <a:schemeClr val="tx1"/>
                </a:solidFill>
                <a:effectLst/>
                <a:latin typeface="Trebuchet MS" pitchFamily="34" charset="0"/>
                <a:ea typeface="+mn-ea"/>
                <a:cs typeface="+mn-cs"/>
              </a:rPr>
              <a:t>Minimum 30mn for assessment</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361616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1A1A1A"/>
                </a:solidFill>
                <a:effectLst/>
                <a:latin typeface="NVIDIA Sans" panose="020B0503020203020204" pitchFamily="34" charset="0"/>
              </a:rPr>
              <a:t>Flowtron</a:t>
            </a:r>
            <a:r>
              <a:rPr lang="en-GB" b="0" i="0" dirty="0">
                <a:solidFill>
                  <a:srgbClr val="1A1A1A"/>
                </a:solidFill>
                <a:effectLst/>
                <a:latin typeface="NVIDIA Sans" panose="020B0503020203020204" pitchFamily="34" charset="0"/>
              </a:rPr>
              <a:t>: Speech characteristics that projects the distribution over </a:t>
            </a:r>
            <a:r>
              <a:rPr lang="en-GB" b="0" i="0" dirty="0" err="1">
                <a:solidFill>
                  <a:srgbClr val="1A1A1A"/>
                </a:solidFill>
                <a:effectLst/>
                <a:latin typeface="NVIDIA Sans" panose="020B0503020203020204" pitchFamily="34" charset="0"/>
              </a:rPr>
              <a:t>mel</a:t>
            </a:r>
            <a:r>
              <a:rPr lang="en-GB" b="0" i="0" dirty="0">
                <a:solidFill>
                  <a:srgbClr val="1A1A1A"/>
                </a:solidFill>
                <a:effectLst/>
                <a:latin typeface="NVIDIA Sans" panose="020B0503020203020204" pitchFamily="34" charset="0"/>
              </a:rPr>
              <a:t>-spectrogram and text to a latent z-space of speech style that is a gaussian distribution</a:t>
            </a:r>
          </a:p>
          <a:p>
            <a:r>
              <a:rPr lang="en-GB" b="0" i="0" dirty="0">
                <a:solidFill>
                  <a:srgbClr val="1A1A1A"/>
                </a:solidFill>
                <a:effectLst/>
                <a:latin typeface="NVIDIA Sans" panose="020B0503020203020204" pitchFamily="34" charset="0"/>
              </a:rPr>
              <a:t>At inference, </a:t>
            </a:r>
            <a:r>
              <a:rPr lang="en-GB" dirty="0">
                <a:solidFill>
                  <a:srgbClr val="1A1A1A"/>
                </a:solidFill>
              </a:rPr>
              <a:t>Either sample from all speaking styles or sample from specific speaking styles. </a:t>
            </a:r>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21</a:t>
            </a:fld>
            <a:endParaRPr lang="en-US"/>
          </a:p>
        </p:txBody>
      </p:sp>
    </p:spTree>
    <p:extLst>
      <p:ext uri="{BB962C8B-B14F-4D97-AF65-F5344CB8AC3E}">
        <p14:creationId xmlns:p14="http://schemas.microsoft.com/office/powerpoint/2010/main" val="1503376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inverse-STFT  by default uses Griffin-Lim algorithm to reconstruct the signal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23</a:t>
            </a:fld>
            <a:endParaRPr lang="en-US"/>
          </a:p>
        </p:txBody>
      </p:sp>
    </p:spTree>
    <p:extLst>
      <p:ext uri="{BB962C8B-B14F-4D97-AF65-F5344CB8AC3E}">
        <p14:creationId xmlns:p14="http://schemas.microsoft.com/office/powerpoint/2010/main" val="2418327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933229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HiFi-GAN consists of: one generator and two discriminators: MSD for multi-scale and MPD for multi-period discriminators.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05721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buClr>
                <a:schemeClr val="tx2"/>
              </a:buClr>
            </a:pPr>
            <a:endParaRPr lang="en-US" dirty="0">
              <a:solidFill>
                <a:schemeClr val="bg1"/>
              </a:solidFill>
              <a:latin typeface="Trebuchet MS" panose="020B0603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Arial"/>
                <a:sym typeface="Arial"/>
              </a:rPr>
              <a:pPr marL="0" marR="0" lvl="0" indent="0" algn="r" defTabSz="761970" rtl="0" eaLnBrk="1" fontAlgn="base" latinLnBrk="0" hangingPunct="1">
                <a:lnSpc>
                  <a:spcPct val="100000"/>
                </a:lnSpc>
                <a:spcBef>
                  <a:spcPct val="0"/>
                </a:spcBef>
                <a:spcAft>
                  <a:spcPct val="0"/>
                </a:spcAft>
                <a:buClrTx/>
                <a:buSzTx/>
                <a:buFontTx/>
                <a:buNone/>
                <a:tabLst/>
                <a:defRPr/>
              </a:pPr>
              <a:t>26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Arial"/>
              <a:sym typeface="Arial"/>
            </a:endParaRPr>
          </a:p>
        </p:txBody>
      </p:sp>
    </p:spTree>
    <p:extLst>
      <p:ext uri="{BB962C8B-B14F-4D97-AF65-F5344CB8AC3E}">
        <p14:creationId xmlns:p14="http://schemas.microsoft.com/office/powerpoint/2010/main" val="796886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t>Google </a:t>
            </a:r>
            <a:r>
              <a:rPr lang="en-GB" sz="2000" b="0" i="0" dirty="0" err="1">
                <a:solidFill>
                  <a:srgbClr val="292929"/>
                </a:solidFill>
                <a:effectLst/>
                <a:latin typeface="medium-content-serif-font"/>
              </a:rPr>
              <a:t>WaveNet</a:t>
            </a:r>
            <a:r>
              <a:rPr lang="en-GB" sz="2000" b="0" i="0" dirty="0">
                <a:solidFill>
                  <a:srgbClr val="292929"/>
                </a:solidFill>
                <a:effectLst/>
                <a:latin typeface="medium-content-serif-font"/>
              </a:rPr>
              <a:t> is an audio generative model based on dilated Convolutions</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1499239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en-GB" sz="200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1686748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recap</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2342709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31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60287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0d3850047e_0_4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05" name="Google Shape;505;g10d3850047e_0_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7482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0" name="Google Shape;123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dirty="0"/>
          </a:p>
        </p:txBody>
      </p:sp>
      <p:sp>
        <p:nvSpPr>
          <p:cNvPr id="1231" name="Google Shape;123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t>33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00021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2" name="Google Shape;115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7" name="Google Shape;84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sz="2400" dirty="0">
              <a:solidFill>
                <a:schemeClr val="lt1"/>
              </a:solidFill>
              <a:latin typeface="Trebuchet MS"/>
              <a:ea typeface="Trebuchet MS"/>
              <a:cs typeface="Trebuchet MS"/>
              <a:sym typeface="Trebuchet MS"/>
            </a:endParaRPr>
          </a:p>
        </p:txBody>
      </p:sp>
      <p:sp>
        <p:nvSpPr>
          <p:cNvPr id="848" name="Google Shape;84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ts val="1100"/>
                <a:buFont typeface="Trebuchet MS"/>
                <a:buNone/>
                <a:tabLst/>
                <a:defRPr/>
              </a:pPr>
              <a:t>35</a:t>
            </a:fld>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1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0" name="Google Shape;1230;p19: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rtl="0" fontAlgn="base"/>
            <a:r>
              <a:rPr lang="en-US" sz="1200" b="0" i="0" u="none" strike="noStrike" cap="none">
                <a:solidFill>
                  <a:schemeClr val="dk1"/>
                </a:solidFill>
                <a:effectLst/>
                <a:latin typeface="Arial"/>
                <a:ea typeface="Arial"/>
                <a:cs typeface="Arial"/>
                <a:sym typeface="Arial"/>
              </a:rPr>
              <a:t>Models: </a:t>
            </a:r>
            <a:r>
              <a:rPr lang="en-US" sz="1200" b="0" i="0" u="none" strike="noStrike" cap="none" err="1">
                <a:solidFill>
                  <a:schemeClr val="dk1"/>
                </a:solidFill>
                <a:effectLst/>
                <a:latin typeface="Arial"/>
                <a:ea typeface="Arial"/>
                <a:cs typeface="Arial"/>
                <a:sym typeface="Arial"/>
              </a:rPr>
              <a:t>Tacotron</a:t>
            </a:r>
            <a:r>
              <a:rPr lang="en-US" sz="1200" b="0" i="0" u="none" strike="noStrike" cap="none">
                <a:solidFill>
                  <a:schemeClr val="dk1"/>
                </a:solidFill>
                <a:effectLst/>
                <a:latin typeface="Arial"/>
                <a:ea typeface="Arial"/>
                <a:cs typeface="Arial"/>
                <a:sym typeface="Arial"/>
              </a:rPr>
              <a:t> 2, </a:t>
            </a:r>
            <a:r>
              <a:rPr lang="en-US" sz="1200" b="0" i="0" u="none" strike="noStrike" cap="none" err="1">
                <a:solidFill>
                  <a:schemeClr val="dk1"/>
                </a:solidFill>
                <a:effectLst/>
                <a:latin typeface="Arial"/>
                <a:ea typeface="Arial"/>
                <a:cs typeface="Arial"/>
                <a:sym typeface="Arial"/>
              </a:rPr>
              <a:t>WaveGlow</a:t>
            </a:r>
            <a:r>
              <a:rPr lang="en-US" sz="1200" b="0" i="0" u="none" strike="noStrike" cap="none">
                <a:solidFill>
                  <a:schemeClr val="dk1"/>
                </a:solidFill>
                <a:effectLst/>
                <a:latin typeface="Arial"/>
                <a:ea typeface="Arial"/>
                <a:cs typeface="Arial"/>
                <a:sym typeface="Arial"/>
              </a:rPr>
              <a:t>, </a:t>
            </a:r>
            <a:r>
              <a:rPr lang="en-US" sz="1200" b="0" i="0" u="none" strike="noStrike" cap="none" err="1">
                <a:solidFill>
                  <a:schemeClr val="dk1"/>
                </a:solidFill>
                <a:effectLst/>
                <a:latin typeface="Arial"/>
                <a:ea typeface="Arial"/>
                <a:cs typeface="Arial"/>
                <a:sym typeface="Arial"/>
              </a:rPr>
              <a:t>FastPitch</a:t>
            </a:r>
            <a:r>
              <a:rPr lang="en-US" sz="1200" b="0" i="0" u="none" strike="noStrike" cap="none">
                <a:solidFill>
                  <a:schemeClr val="dk1"/>
                </a:solidFill>
                <a:effectLst/>
                <a:latin typeface="Arial"/>
                <a:ea typeface="Arial"/>
                <a:cs typeface="Arial"/>
                <a:sym typeface="Arial"/>
              </a:rPr>
              <a:t> and </a:t>
            </a:r>
            <a:r>
              <a:rPr lang="en-US" sz="1200" b="0" i="0" u="none" strike="noStrike" cap="none" err="1">
                <a:solidFill>
                  <a:schemeClr val="dk1"/>
                </a:solidFill>
                <a:effectLst/>
                <a:latin typeface="Arial"/>
                <a:ea typeface="Arial"/>
                <a:cs typeface="Arial"/>
                <a:sym typeface="Arial"/>
              </a:rPr>
              <a:t>HiFiGAN</a:t>
            </a:r>
            <a:r>
              <a:rPr lang="en-US" sz="1200" b="0" i="0" u="none" strike="noStrike" cap="none">
                <a:solidFill>
                  <a:schemeClr val="dk1"/>
                </a:solidFill>
                <a:effectLst/>
                <a:latin typeface="Arial"/>
                <a:ea typeface="Arial"/>
                <a:cs typeface="Arial"/>
                <a:sym typeface="Arial"/>
              </a:rPr>
              <a:t>​</a:t>
            </a:r>
          </a:p>
          <a:p>
            <a:pPr rtl="0" fontAlgn="base"/>
            <a:r>
              <a:rPr lang="en-US" sz="1200" b="0" i="0" u="none" strike="noStrike" cap="none">
                <a:solidFill>
                  <a:schemeClr val="dk1"/>
                </a:solidFill>
                <a:effectLst/>
                <a:latin typeface="Arial"/>
                <a:ea typeface="Arial"/>
                <a:cs typeface="Arial"/>
                <a:sym typeface="Arial"/>
              </a:rPr>
              <a:t>Customizations:​</a:t>
            </a:r>
          </a:p>
          <a:p>
            <a:pPr rtl="0" fontAlgn="base">
              <a:buFont typeface="Arial" panose="020B0604020202020204" pitchFamily="34" charset="0"/>
              <a:buChar char="•"/>
            </a:pPr>
            <a:r>
              <a:rPr lang="en-US" sz="1200" b="0" i="0" u="none" strike="noStrike" cap="none">
                <a:solidFill>
                  <a:schemeClr val="dk1"/>
                </a:solidFill>
                <a:effectLst/>
                <a:latin typeface="Arial"/>
                <a:ea typeface="Arial"/>
                <a:cs typeface="Arial"/>
                <a:sym typeface="Arial"/>
              </a:rPr>
              <a:t>Spectrogram Generator Model​</a:t>
            </a:r>
          </a:p>
          <a:p>
            <a:pPr rtl="0" fontAlgn="base">
              <a:buFont typeface="Arial" panose="020B0604020202020204" pitchFamily="34" charset="0"/>
              <a:buChar char="•"/>
            </a:pPr>
            <a:r>
              <a:rPr lang="en-US" sz="1200" b="0" i="0" u="none" strike="noStrike" cap="none">
                <a:solidFill>
                  <a:schemeClr val="dk1"/>
                </a:solidFill>
                <a:effectLst/>
                <a:latin typeface="Arial"/>
                <a:ea typeface="Arial"/>
                <a:cs typeface="Arial"/>
                <a:sym typeface="Arial"/>
              </a:rPr>
              <a:t>Speech Elements (Pitch &amp; Duration) at Inference Time​</a:t>
            </a:r>
          </a:p>
          <a:p>
            <a:pPr rtl="0" fontAlgn="base"/>
            <a:r>
              <a:rPr lang="en-US" sz="1200" b="0" i="0" u="none" strike="noStrike" cap="none">
                <a:solidFill>
                  <a:schemeClr val="dk1"/>
                </a:solidFill>
                <a:effectLst/>
                <a:latin typeface="Arial"/>
                <a:ea typeface="Arial"/>
                <a:cs typeface="Arial"/>
                <a:sym typeface="Arial"/>
              </a:rPr>
              <a:t>Streaming Mode | Batch Mode</a:t>
            </a:r>
          </a:p>
          <a:p>
            <a:pPr marL="181240" indent="-181240">
              <a:buClr>
                <a:schemeClr val="dk1"/>
              </a:buClr>
              <a:buSzPts val="1100"/>
              <a:buFontTx/>
              <a:buChar char="-"/>
            </a:pPr>
            <a:endParaRPr lang="en-US"/>
          </a:p>
        </p:txBody>
      </p:sp>
      <p:sp>
        <p:nvSpPr>
          <p:cNvPr id="1231" name="Google Shape;1231;p19:notes"/>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marL="0" marR="0" lvl="0" indent="0" algn="l" defTabSz="966612"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l" defTabSz="966612" rtl="0" eaLnBrk="1" fontAlgn="auto" latinLnBrk="0" hangingPunct="1">
                <a:lnSpc>
                  <a:spcPct val="100000"/>
                </a:lnSpc>
                <a:spcBef>
                  <a:spcPts val="0"/>
                </a:spcBef>
                <a:spcAft>
                  <a:spcPts val="0"/>
                </a:spcAft>
                <a:buClr>
                  <a:srgbClr val="000000"/>
                </a:buClr>
                <a:buSzPts val="1200"/>
                <a:buFont typeface="Arial"/>
                <a:buNone/>
                <a:tabLst/>
                <a:defRPr/>
              </a:pPr>
              <a:t>36</a:t>
            </a:fld>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71463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95ad573d8e_0_119:notes"/>
          <p:cNvSpPr txBox="1">
            <a:spLocks noGrp="1"/>
          </p:cNvSpPr>
          <p:nvPr>
            <p:ph type="body" idx="1"/>
          </p:nvPr>
        </p:nvSpPr>
        <p:spPr>
          <a:xfrm>
            <a:off x="685800" y="4343400"/>
            <a:ext cx="5486400" cy="41148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Clr>
                <a:schemeClr val="dk1"/>
              </a:buClr>
              <a:buSzPts val="1800"/>
              <a:buFont typeface="Trebuchet MS"/>
              <a:buNone/>
            </a:pPr>
            <a:r>
              <a:rPr lang="en-GB" sz="2000" b="0" dirty="0">
                <a:latin typeface="Trebuchet MS"/>
                <a:ea typeface="Trebuchet MS"/>
                <a:cs typeface="Trebuchet MS"/>
                <a:sym typeface="Trebuchet MS"/>
              </a:rPr>
              <a:t>NeMo for Neural Module is an open source Toolkit aiming to simplify building CAI with SOTA DL based models. </a:t>
            </a:r>
          </a:p>
          <a:p>
            <a:pPr marL="0" marR="0" lvl="0" indent="0" algn="l" defTabSz="914400" rtl="0" eaLnBrk="1" fontAlgn="auto" latinLnBrk="0" hangingPunct="1">
              <a:lnSpc>
                <a:spcPct val="100000"/>
              </a:lnSpc>
              <a:spcBef>
                <a:spcPts val="0"/>
              </a:spcBef>
              <a:spcAft>
                <a:spcPts val="0"/>
              </a:spcAft>
              <a:buClr>
                <a:schemeClr val="dk1"/>
              </a:buClr>
              <a:buSzPts val="1800"/>
              <a:buFont typeface="Trebuchet MS"/>
              <a:buNone/>
              <a:tabLst/>
              <a:defRPr/>
            </a:pPr>
            <a:endParaRPr lang="en-GB" sz="2000" b="0" dirty="0">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chemeClr val="dk1"/>
              </a:buClr>
              <a:buSzPts val="1800"/>
              <a:buFont typeface="Trebuchet MS"/>
              <a:buNone/>
              <a:tabLst/>
              <a:defRPr/>
            </a:pPr>
            <a:r>
              <a:rPr lang="en-GB" sz="2000" b="0" dirty="0">
                <a:latin typeface="Trebuchet MS"/>
                <a:ea typeface="Trebuchet MS"/>
                <a:cs typeface="Trebuchet MS"/>
                <a:sym typeface="Trebuchet MS"/>
              </a:rPr>
              <a:t>Nemo has several features allowing to hide the complexity of such pipelines. </a:t>
            </a:r>
          </a:p>
          <a:p>
            <a:pPr marL="0" marR="0" lvl="0" indent="0" algn="l" defTabSz="914400" rtl="0" eaLnBrk="1" fontAlgn="auto" latinLnBrk="0" hangingPunct="1">
              <a:lnSpc>
                <a:spcPct val="100000"/>
              </a:lnSpc>
              <a:spcBef>
                <a:spcPts val="0"/>
              </a:spcBef>
              <a:spcAft>
                <a:spcPts val="0"/>
              </a:spcAft>
              <a:buClr>
                <a:schemeClr val="dk1"/>
              </a:buClr>
              <a:buSzPts val="1800"/>
              <a:buFont typeface="Trebuchet MS"/>
              <a:buNone/>
              <a:tabLst/>
              <a:defRPr/>
            </a:pPr>
            <a:r>
              <a:rPr lang="en-GB" sz="2000" b="0" dirty="0">
                <a:latin typeface="Trebuchet MS"/>
                <a:ea typeface="Trebuchet MS"/>
                <a:cs typeface="Trebuchet MS"/>
                <a:sym typeface="Trebuchet MS"/>
              </a:rPr>
              <a:t>It divides the network into essential components such as the </a:t>
            </a:r>
            <a:r>
              <a:rPr lang="en-GB" sz="2000" b="0" dirty="0" err="1">
                <a:latin typeface="Trebuchet MS"/>
                <a:ea typeface="Trebuchet MS"/>
                <a:cs typeface="Trebuchet MS"/>
                <a:sym typeface="Trebuchet MS"/>
              </a:rPr>
              <a:t>dataLoader</a:t>
            </a:r>
            <a:r>
              <a:rPr lang="en-GB" sz="2000" b="0" dirty="0">
                <a:latin typeface="Trebuchet MS"/>
                <a:ea typeface="Trebuchet MS"/>
                <a:cs typeface="Trebuchet MS"/>
                <a:sym typeface="Trebuchet MS"/>
              </a:rPr>
              <a:t>, encoder, decoder simplifying experimentation to find the best architecture.  </a:t>
            </a:r>
          </a:p>
          <a:p>
            <a:pPr marL="0" lvl="0" indent="0" algn="l" rtl="0">
              <a:spcBef>
                <a:spcPts val="0"/>
              </a:spcBef>
              <a:spcAft>
                <a:spcPts val="0"/>
              </a:spcAft>
              <a:buClr>
                <a:schemeClr val="dk1"/>
              </a:buClr>
              <a:buSzPts val="1800"/>
              <a:buFont typeface="Trebuchet MS"/>
              <a:buNone/>
            </a:pPr>
            <a:endParaRPr lang="en-GB" sz="2000" b="0" dirty="0">
              <a:latin typeface="Trebuchet MS"/>
              <a:ea typeface="Trebuchet MS"/>
              <a:cs typeface="Trebuchet MS"/>
              <a:sym typeface="Trebuchet MS"/>
            </a:endParaRPr>
          </a:p>
          <a:p>
            <a:pPr marL="0" lvl="0" indent="0" algn="l" rtl="0">
              <a:spcBef>
                <a:spcPts val="0"/>
              </a:spcBef>
              <a:spcAft>
                <a:spcPts val="0"/>
              </a:spcAft>
              <a:buClr>
                <a:schemeClr val="dk1"/>
              </a:buClr>
              <a:buSzPts val="1800"/>
              <a:buFont typeface="Trebuchet MS"/>
              <a:buNone/>
            </a:pPr>
            <a:r>
              <a:rPr lang="en-GB" sz="2000" b="0" dirty="0">
                <a:latin typeface="Trebuchet MS"/>
                <a:ea typeface="Trebuchet MS"/>
                <a:cs typeface="Trebuchet MS"/>
                <a:sym typeface="Trebuchet MS"/>
              </a:rPr>
              <a:t>Nemo is built on top of </a:t>
            </a:r>
            <a:r>
              <a:rPr lang="en-GB" sz="2000" b="0" dirty="0" err="1">
                <a:latin typeface="Trebuchet MS"/>
                <a:ea typeface="Trebuchet MS"/>
                <a:cs typeface="Trebuchet MS"/>
                <a:sym typeface="Trebuchet MS"/>
              </a:rPr>
              <a:t>Pytorch</a:t>
            </a:r>
            <a:r>
              <a:rPr lang="en-GB" sz="2000" b="0" dirty="0">
                <a:latin typeface="Trebuchet MS"/>
                <a:ea typeface="Trebuchet MS"/>
                <a:cs typeface="Trebuchet MS"/>
                <a:sym typeface="Trebuchet MS"/>
              </a:rPr>
              <a:t> and integrates </a:t>
            </a:r>
            <a:r>
              <a:rPr lang="en-GB" sz="2000" b="0" dirty="0" err="1">
                <a:solidFill>
                  <a:schemeClr val="dk2"/>
                </a:solidFill>
                <a:ea typeface="Arial"/>
                <a:cs typeface="Arial"/>
                <a:sym typeface="Arial"/>
              </a:rPr>
              <a:t>PyTorch</a:t>
            </a:r>
            <a:r>
              <a:rPr lang="en-GB" sz="2000" b="0" dirty="0">
                <a:solidFill>
                  <a:schemeClr val="dk2"/>
                </a:solidFill>
                <a:ea typeface="Arial"/>
                <a:cs typeface="Arial"/>
                <a:sym typeface="Arial"/>
              </a:rPr>
              <a:t> Lightning for easy calls to </a:t>
            </a:r>
            <a:r>
              <a:rPr lang="en-GB" sz="3200" b="0" dirty="0">
                <a:solidFill>
                  <a:schemeClr val="dk2"/>
                </a:solidFill>
                <a:ea typeface="Arial"/>
                <a:cs typeface="Arial"/>
                <a:sym typeface="Arial"/>
              </a:rPr>
              <a:t>multi-GPU and multi-node training.</a:t>
            </a:r>
          </a:p>
          <a:p>
            <a:pPr marL="0" marR="0" lvl="0" indent="0" algn="l" defTabSz="914400" rtl="0" eaLnBrk="1" fontAlgn="auto" latinLnBrk="0" hangingPunct="1">
              <a:lnSpc>
                <a:spcPct val="100000"/>
              </a:lnSpc>
              <a:spcBef>
                <a:spcPts val="0"/>
              </a:spcBef>
              <a:spcAft>
                <a:spcPts val="0"/>
              </a:spcAft>
              <a:buClr>
                <a:schemeClr val="dk1"/>
              </a:buClr>
              <a:buSzPts val="1800"/>
              <a:buFont typeface="Trebuchet MS"/>
              <a:buNone/>
              <a:tabLst/>
              <a:defRPr/>
            </a:pPr>
            <a:r>
              <a:rPr lang="en-GB" sz="4400" b="0" dirty="0"/>
              <a:t>It is highly optimized for training with NVIDIA GPUs using AMP and distributed training </a:t>
            </a:r>
          </a:p>
          <a:p>
            <a:pPr marL="0" marR="0" lvl="0" indent="0" algn="l" defTabSz="914400" rtl="0" eaLnBrk="1" fontAlgn="auto" latinLnBrk="0" hangingPunct="1">
              <a:lnSpc>
                <a:spcPct val="100000"/>
              </a:lnSpc>
              <a:spcBef>
                <a:spcPts val="0"/>
              </a:spcBef>
              <a:spcAft>
                <a:spcPts val="0"/>
              </a:spcAft>
              <a:buClr>
                <a:schemeClr val="dk1"/>
              </a:buClr>
              <a:buSzPts val="1800"/>
              <a:buFont typeface="Trebuchet MS"/>
              <a:buNone/>
              <a:tabLst/>
              <a:defRPr/>
            </a:pPr>
            <a:endParaRPr lang="en-GB" sz="4400" b="0" dirty="0"/>
          </a:p>
          <a:p>
            <a:pPr marL="0" marR="0" lvl="0" indent="0" algn="l" defTabSz="914400" rtl="0" eaLnBrk="1" fontAlgn="auto" latinLnBrk="0" hangingPunct="1">
              <a:lnSpc>
                <a:spcPct val="100000"/>
              </a:lnSpc>
              <a:spcBef>
                <a:spcPts val="0"/>
              </a:spcBef>
              <a:spcAft>
                <a:spcPts val="0"/>
              </a:spcAft>
              <a:buClr>
                <a:schemeClr val="dk1"/>
              </a:buClr>
              <a:buSzPts val="1800"/>
              <a:buFont typeface="Trebuchet MS"/>
              <a:buNone/>
              <a:tabLst/>
              <a:defRPr/>
            </a:pPr>
            <a:r>
              <a:rPr lang="en-GB" sz="4400" b="0" dirty="0"/>
              <a:t>With Nemo, we can train and finetune models for ASR, NLU and TTS</a:t>
            </a:r>
          </a:p>
          <a:p>
            <a:pPr marL="0" lvl="0" indent="0" algn="l" rtl="0">
              <a:spcBef>
                <a:spcPts val="0"/>
              </a:spcBef>
              <a:spcAft>
                <a:spcPts val="0"/>
              </a:spcAft>
              <a:buClr>
                <a:schemeClr val="dk1"/>
              </a:buClr>
              <a:buSzPts val="1200"/>
              <a:buFont typeface="Calibri"/>
              <a:buNone/>
            </a:pPr>
            <a:endParaRPr lang="en-GB" b="1"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dirty="0"/>
              <a:t>Next please</a:t>
            </a:r>
          </a:p>
          <a:p>
            <a:pPr marL="0" lvl="0" indent="0" algn="l" rtl="0">
              <a:spcBef>
                <a:spcPts val="0"/>
              </a:spcBef>
              <a:spcAft>
                <a:spcPts val="0"/>
              </a:spcAft>
              <a:buNone/>
            </a:pPr>
            <a:endParaRPr dirty="0"/>
          </a:p>
        </p:txBody>
      </p:sp>
      <p:sp>
        <p:nvSpPr>
          <p:cNvPr id="1884" name="Google Shape;1884;g95ad573d8e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8" name="Google Shape;1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39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4037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3470651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41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753955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43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42037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375971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buClr>
                <a:schemeClr val="tx2"/>
              </a:buClr>
            </a:pPr>
            <a:endParaRPr lang="en-US"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8398373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123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47</a:t>
            </a:fld>
            <a:endParaRPr lang="en-US"/>
          </a:p>
        </p:txBody>
      </p:sp>
    </p:spTree>
    <p:extLst>
      <p:ext uri="{BB962C8B-B14F-4D97-AF65-F5344CB8AC3E}">
        <p14:creationId xmlns:p14="http://schemas.microsoft.com/office/powerpoint/2010/main" val="2016386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49</a:t>
            </a:fld>
            <a:endParaRPr lang="en-US"/>
          </a:p>
        </p:txBody>
      </p:sp>
    </p:spTree>
    <p:extLst>
      <p:ext uri="{BB962C8B-B14F-4D97-AF65-F5344CB8AC3E}">
        <p14:creationId xmlns:p14="http://schemas.microsoft.com/office/powerpoint/2010/main" val="3136837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80395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973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376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55</a:t>
            </a:fld>
            <a:endParaRPr lang="en-US"/>
          </a:p>
        </p:txBody>
      </p:sp>
    </p:spTree>
    <p:extLst>
      <p:ext uri="{BB962C8B-B14F-4D97-AF65-F5344CB8AC3E}">
        <p14:creationId xmlns:p14="http://schemas.microsoft.com/office/powerpoint/2010/main" val="39954672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D5FF092E-D8DD-4C65-8C55-91E22742D6E3}" type="slidenum">
              <a:rPr lang="en-GB" smtClean="0"/>
              <a:t>56</a:t>
            </a:fld>
            <a:endParaRPr lang="en-GB"/>
          </a:p>
        </p:txBody>
      </p:sp>
    </p:spTree>
    <p:extLst>
      <p:ext uri="{BB962C8B-B14F-4D97-AF65-F5344CB8AC3E}">
        <p14:creationId xmlns:p14="http://schemas.microsoft.com/office/powerpoint/2010/main" val="1426106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57</a:t>
            </a:fld>
            <a:endParaRPr lang="en-US"/>
          </a:p>
        </p:txBody>
      </p:sp>
    </p:spTree>
    <p:extLst>
      <p:ext uri="{BB962C8B-B14F-4D97-AF65-F5344CB8AC3E}">
        <p14:creationId xmlns:p14="http://schemas.microsoft.com/office/powerpoint/2010/main" val="300330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87767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58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272424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dirty="0"/>
          </a:p>
        </p:txBody>
      </p:sp>
    </p:spTree>
    <p:extLst>
      <p:ext uri="{BB962C8B-B14F-4D97-AF65-F5344CB8AC3E}">
        <p14:creationId xmlns:p14="http://schemas.microsoft.com/office/powerpoint/2010/main" val="185654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Tree>
    <p:extLst>
      <p:ext uri="{BB962C8B-B14F-4D97-AF65-F5344CB8AC3E}">
        <p14:creationId xmlns:p14="http://schemas.microsoft.com/office/powerpoint/2010/main" val="33485213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63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137299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64</a:t>
            </a:fld>
            <a:endParaRPr lang="en-US"/>
          </a:p>
        </p:txBody>
      </p:sp>
    </p:spTree>
    <p:extLst>
      <p:ext uri="{BB962C8B-B14F-4D97-AF65-F5344CB8AC3E}">
        <p14:creationId xmlns:p14="http://schemas.microsoft.com/office/powerpoint/2010/main" val="1381396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65</a:t>
            </a:fld>
            <a:endParaRPr lang="en-US"/>
          </a:p>
        </p:txBody>
      </p:sp>
    </p:spTree>
    <p:extLst>
      <p:ext uri="{BB962C8B-B14F-4D97-AF65-F5344CB8AC3E}">
        <p14:creationId xmlns:p14="http://schemas.microsoft.com/office/powerpoint/2010/main" val="3530723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66</a:t>
            </a:fld>
            <a:endParaRPr lang="en-US"/>
          </a:p>
        </p:txBody>
      </p:sp>
    </p:spTree>
    <p:extLst>
      <p:ext uri="{BB962C8B-B14F-4D97-AF65-F5344CB8AC3E}">
        <p14:creationId xmlns:p14="http://schemas.microsoft.com/office/powerpoint/2010/main" val="18517794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67</a:t>
            </a:fld>
            <a:endParaRPr lang="en-US"/>
          </a:p>
        </p:txBody>
      </p:sp>
    </p:spTree>
    <p:extLst>
      <p:ext uri="{BB962C8B-B14F-4D97-AF65-F5344CB8AC3E}">
        <p14:creationId xmlns:p14="http://schemas.microsoft.com/office/powerpoint/2010/main" val="37118073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68</a:t>
            </a:fld>
            <a:endParaRPr lang="en-US"/>
          </a:p>
        </p:txBody>
      </p:sp>
    </p:spTree>
    <p:extLst>
      <p:ext uri="{BB962C8B-B14F-4D97-AF65-F5344CB8AC3E}">
        <p14:creationId xmlns:p14="http://schemas.microsoft.com/office/powerpoint/2010/main" val="34807375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GB" b="0" i="0" dirty="0">
                <a:solidFill>
                  <a:srgbClr val="1F2328"/>
                </a:solidFill>
                <a:effectLst/>
                <a:latin typeface="-apple-system"/>
              </a:rPr>
              <a:t>SFT is the process of finetuning all of the model's parameters on supervised data of inputs and outputs that teaches the model how to follow user specified instructions. </a:t>
            </a:r>
          </a:p>
          <a:p>
            <a:pPr marL="0" indent="0">
              <a:buFontTx/>
              <a:buNone/>
            </a:pPr>
            <a:endParaRPr lang="en-GB" b="0" i="0" dirty="0">
              <a:solidFill>
                <a:srgbClr val="1F2328"/>
              </a:solidFill>
              <a:effectLst/>
              <a:latin typeface="-apple-system"/>
            </a:endParaRPr>
          </a:p>
          <a:p>
            <a:pPr marL="0" indent="0">
              <a:buFontTx/>
              <a:buNone/>
            </a:pPr>
            <a:r>
              <a:rPr lang="en-GB" b="0" i="0" dirty="0">
                <a:solidFill>
                  <a:srgbClr val="1F2328"/>
                </a:solidFill>
                <a:effectLst/>
                <a:latin typeface="-apple-system"/>
              </a:rPr>
              <a:t>It is typically done after model pre-training. This section describes the steps involved in finetuning a GPT model for instruction following. In the subsequent sections, we will describe how to format your data and run training.</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689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Trebuchet MS" panose="020B0603020202020204" pitchFamily="34" charset="0"/>
              </a:rPr>
              <a:t>Today, accurate models are conditioned by a pitch and duration predictor.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21769181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GB" b="0" i="0" dirty="0">
                <a:solidFill>
                  <a:srgbClr val="1F2328"/>
                </a:solidFill>
                <a:effectLst/>
                <a:latin typeface="-apple-system"/>
              </a:rPr>
              <a:t>SFT is the process of finetuning all of the model's parameters on supervised data of inputs and outputs that teaches the model how to follow user specified instructions. </a:t>
            </a:r>
          </a:p>
          <a:p>
            <a:pPr marL="0" indent="0">
              <a:buFontTx/>
              <a:buNone/>
            </a:pPr>
            <a:endParaRPr lang="en-GB" b="0" i="0" dirty="0">
              <a:solidFill>
                <a:srgbClr val="1F2328"/>
              </a:solidFill>
              <a:effectLst/>
              <a:latin typeface="-apple-system"/>
            </a:endParaRPr>
          </a:p>
          <a:p>
            <a:pPr marL="0" indent="0">
              <a:buFontTx/>
              <a:buNone/>
            </a:pPr>
            <a:r>
              <a:rPr lang="en-GB" b="0" i="0" dirty="0">
                <a:solidFill>
                  <a:srgbClr val="1F2328"/>
                </a:solidFill>
                <a:effectLst/>
                <a:latin typeface="-apple-system"/>
              </a:rPr>
              <a:t>It is typically done after model pre-training. This section describes the steps involved in finetuning a GPT model for instruction following. In the subsequent sections, we will describe how to format your data and run training.</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164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A02FCF-AD9A-1E46-A75F-CFDEC52A6C76}" type="slidenum">
              <a:rPr lang="en-US" smtClean="0"/>
              <a:t>71</a:t>
            </a:fld>
            <a:endParaRPr lang="en-US"/>
          </a:p>
        </p:txBody>
      </p:sp>
    </p:spTree>
    <p:extLst>
      <p:ext uri="{BB962C8B-B14F-4D97-AF65-F5344CB8AC3E}">
        <p14:creationId xmlns:p14="http://schemas.microsoft.com/office/powerpoint/2010/main" val="12080941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72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948505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73</a:t>
            </a:fld>
            <a:endParaRPr lang="en-US"/>
          </a:p>
        </p:txBody>
      </p:sp>
    </p:spTree>
    <p:extLst>
      <p:ext uri="{BB962C8B-B14F-4D97-AF65-F5344CB8AC3E}">
        <p14:creationId xmlns:p14="http://schemas.microsoft.com/office/powerpoint/2010/main" val="2192398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1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0" name="Google Shape;1230;p19: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Tx/>
              <a:buNone/>
              <a:tabLst/>
              <a:defRPr/>
            </a:pPr>
            <a:endParaRPr lang="en-US" dirty="0"/>
          </a:p>
        </p:txBody>
      </p:sp>
      <p:sp>
        <p:nvSpPr>
          <p:cNvPr id="1231" name="Google Shape;1231;p19:notes"/>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marL="0" marR="0" lvl="0" indent="0" algn="l" defTabSz="966612" rtl="0" eaLnBrk="1" fontAlgn="auto" latinLnBrk="0" hangingPunct="1">
              <a:lnSpc>
                <a:spcPct val="100000"/>
              </a:lnSpc>
              <a:spcBef>
                <a:spcPts val="0"/>
              </a:spcBef>
              <a:spcAft>
                <a:spcPts val="0"/>
              </a:spcAft>
              <a:buClr>
                <a:srgbClr val="000000"/>
              </a:buClr>
              <a:buSzPts val="12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l" defTabSz="966612" rtl="0" eaLnBrk="1" fontAlgn="auto" latinLnBrk="0" hangingPunct="1">
                <a:lnSpc>
                  <a:spcPct val="100000"/>
                </a:lnSpc>
                <a:spcBef>
                  <a:spcPts val="0"/>
                </a:spcBef>
                <a:spcAft>
                  <a:spcPts val="0"/>
                </a:spcAft>
                <a:buClr>
                  <a:srgbClr val="000000"/>
                </a:buClr>
                <a:buSzPts val="1200"/>
                <a:buFontTx/>
                <a:buNone/>
                <a:tabLst/>
                <a:defRPr/>
              </a:pPr>
              <a:t>74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259680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75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446505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76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248929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77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97165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2753088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3227594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9</a:t>
            </a:fld>
            <a:endParaRPr lang="en-US"/>
          </a:p>
        </p:txBody>
      </p:sp>
    </p:spTree>
    <p:extLst>
      <p:ext uri="{BB962C8B-B14F-4D97-AF65-F5344CB8AC3E}">
        <p14:creationId xmlns:p14="http://schemas.microsoft.com/office/powerpoint/2010/main" val="29555278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7DB07-2DFA-CD40-73FF-A82805405FA4}"/>
              </a:ext>
            </a:extLst>
          </p:cNvPr>
          <p:cNvPicPr>
            <a:picLocks noChangeAspect="1"/>
          </p:cNvPicPr>
          <p:nvPr userDrawn="1"/>
        </p:nvPicPr>
        <p:blipFill>
          <a:blip r:embed="rId2"/>
          <a:srcRect/>
          <a:stretch/>
        </p:blipFill>
        <p:spPr>
          <a:xfrm>
            <a:off x="-1" y="0"/>
            <a:ext cx="36576001" cy="20574000"/>
          </a:xfrm>
          <a:prstGeom prst="rect">
            <a:avLst/>
          </a:prstGeom>
        </p:spPr>
      </p:pic>
      <p:sp>
        <p:nvSpPr>
          <p:cNvPr id="12" name="Rectangle 11">
            <a:extLst>
              <a:ext uri="{FF2B5EF4-FFF2-40B4-BE49-F238E27FC236}">
                <a16:creationId xmlns:a16="http://schemas.microsoft.com/office/drawing/2014/main" id="{59B04279-0FA3-FC91-70E4-DA84533BEBED}"/>
              </a:ext>
            </a:extLst>
          </p:cNvPr>
          <p:cNvSpPr/>
          <p:nvPr userDrawn="1"/>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79A531-D51E-87A0-429F-341D04DB76DB}"/>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latin typeface="NVIDIA Sans Light" panose="020B0303020203020204" pitchFamily="34" charset="0"/>
              <a:cs typeface="NVIDIA Sans Light" panose="020B0303020203020204" pitchFamily="34" charset="0"/>
            </a:endParaRPr>
          </a:p>
        </p:txBody>
      </p:sp>
      <p:sp>
        <p:nvSpPr>
          <p:cNvPr id="8" name="Title 1">
            <a:extLst>
              <a:ext uri="{FF2B5EF4-FFF2-40B4-BE49-F238E27FC236}">
                <a16:creationId xmlns:a16="http://schemas.microsoft.com/office/drawing/2014/main" id="{A82DC8E3-390F-72BE-ED9D-3183C9E64100}"/>
              </a:ext>
            </a:extLst>
          </p:cNvPr>
          <p:cNvSpPr>
            <a:spLocks noGrp="1"/>
          </p:cNvSpPr>
          <p:nvPr>
            <p:ph type="ctrTitle" hasCustomPrompt="1"/>
          </p:nvPr>
        </p:nvSpPr>
        <p:spPr>
          <a:xfrm>
            <a:off x="1513012" y="13704917"/>
            <a:ext cx="27432000" cy="4937760"/>
          </a:xfrm>
        </p:spPr>
        <p:txBody>
          <a:bodyPr anchor="b">
            <a:normAutofit/>
          </a:bodyPr>
          <a:lstStyle>
            <a:lvl1pPr algn="l">
              <a:defRPr sz="8800" b="1" cap="none" baseline="0">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9" name="Subtitle 2">
            <a:extLst>
              <a:ext uri="{FF2B5EF4-FFF2-40B4-BE49-F238E27FC236}">
                <a16:creationId xmlns:a16="http://schemas.microsoft.com/office/drawing/2014/main" id="{6447EE54-7C0B-4DC2-E9D5-B1B5DE7EC458}"/>
              </a:ext>
            </a:extLst>
          </p:cNvPr>
          <p:cNvSpPr>
            <a:spLocks noGrp="1"/>
          </p:cNvSpPr>
          <p:nvPr>
            <p:ph type="subTitle" idx="1" hasCustomPrompt="1"/>
          </p:nvPr>
        </p:nvSpPr>
        <p:spPr>
          <a:xfrm>
            <a:off x="1513012" y="18663067"/>
            <a:ext cx="27432000" cy="1703832"/>
          </a:xfrm>
          <a:prstGeom prst="rect">
            <a:avLst/>
          </a:prstGeom>
        </p:spPr>
        <p:txBody>
          <a:bodyPr>
            <a:normAutofit/>
          </a:bodyPr>
          <a:lstStyle>
            <a:lvl1pPr marL="0" indent="0" algn="l">
              <a:buNone/>
              <a:defRPr sz="4400" b="0" cap="none" baseline="0">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Add Subtitle/Name/Date</a:t>
            </a:r>
          </a:p>
        </p:txBody>
      </p:sp>
      <p:pic>
        <p:nvPicPr>
          <p:cNvPr id="10" name="Picture 9" descr="Logo&#10;&#10;Description automatically generated">
            <a:extLst>
              <a:ext uri="{FF2B5EF4-FFF2-40B4-BE49-F238E27FC236}">
                <a16:creationId xmlns:a16="http://schemas.microsoft.com/office/drawing/2014/main" id="{24366ACC-A61F-36E5-53FC-C102A67A79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_Title, Subtitle, and Content">
  <p:cSld name="2_Title, Subtitle, and Content">
    <p:spTree>
      <p:nvGrpSpPr>
        <p:cNvPr id="1" name="Shape 20"/>
        <p:cNvGrpSpPr/>
        <p:nvPr/>
      </p:nvGrpSpPr>
      <p:grpSpPr>
        <a:xfrm>
          <a:off x="0" y="0"/>
          <a:ext cx="0" cy="0"/>
          <a:chOff x="0" y="0"/>
          <a:chExt cx="0" cy="0"/>
        </a:xfrm>
      </p:grpSpPr>
      <p:sp>
        <p:nvSpPr>
          <p:cNvPr id="21" name="Google Shape;21;p29"/>
          <p:cNvSpPr txBox="1">
            <a:spLocks noGrp="1"/>
          </p:cNvSpPr>
          <p:nvPr>
            <p:ph type="title"/>
          </p:nvPr>
        </p:nvSpPr>
        <p:spPr>
          <a:xfrm>
            <a:off x="1661160" y="1737367"/>
            <a:ext cx="33253680" cy="196977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sz="9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9"/>
          <p:cNvSpPr txBox="1">
            <a:spLocks noGrp="1"/>
          </p:cNvSpPr>
          <p:nvPr>
            <p:ph type="body" idx="1"/>
          </p:nvPr>
        </p:nvSpPr>
        <p:spPr>
          <a:xfrm>
            <a:off x="1722502" y="7010123"/>
            <a:ext cx="33162240" cy="12396418"/>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3000"/>
              </a:spcBef>
              <a:spcAft>
                <a:spcPts val="0"/>
              </a:spcAft>
              <a:buClr>
                <a:schemeClr val="dk1"/>
              </a:buClr>
              <a:buSzPts val="1600"/>
              <a:buFont typeface="Trebuchet MS"/>
              <a:buNone/>
              <a:defRPr sz="4800" b="0" i="0" u="none" strike="noStrike" cap="none">
                <a:solidFill>
                  <a:schemeClr val="accent4"/>
                </a:solidFill>
                <a:latin typeface="Calibri"/>
                <a:ea typeface="Calibri"/>
                <a:cs typeface="Calibri"/>
                <a:sym typeface="Calibri"/>
              </a:defRPr>
            </a:lvl1pPr>
            <a:lvl2pPr marL="2743200" marR="0" lvl="1" indent="-685800" algn="l" rtl="0">
              <a:lnSpc>
                <a:spcPct val="90000"/>
              </a:lnSpc>
              <a:spcBef>
                <a:spcPts val="3000"/>
              </a:spcBef>
              <a:spcAft>
                <a:spcPts val="0"/>
              </a:spcAft>
              <a:buClr>
                <a:schemeClr val="dk1"/>
              </a:buClr>
              <a:buSzPts val="1333"/>
              <a:buFont typeface="Trebuchet MS"/>
              <a:buNone/>
              <a:defRPr sz="4000" b="0" i="0" u="none" strike="noStrike" cap="none">
                <a:solidFill>
                  <a:schemeClr val="accent4"/>
                </a:solidFill>
                <a:latin typeface="Calibri"/>
                <a:ea typeface="Calibri"/>
                <a:cs typeface="Calibri"/>
                <a:sym typeface="Calibri"/>
              </a:defRPr>
            </a:lvl2pPr>
            <a:lvl3pPr marL="4114800" marR="0" lvl="2" indent="-685800" algn="l" rtl="0">
              <a:lnSpc>
                <a:spcPct val="90000"/>
              </a:lnSpc>
              <a:spcBef>
                <a:spcPts val="3000"/>
              </a:spcBef>
              <a:spcAft>
                <a:spcPts val="0"/>
              </a:spcAft>
              <a:buClr>
                <a:schemeClr val="dk1"/>
              </a:buClr>
              <a:buSzPts val="1222"/>
              <a:buFont typeface="Trebuchet MS"/>
              <a:buNone/>
              <a:defRPr sz="3666" b="0" i="0" u="none" strike="noStrike" cap="none">
                <a:solidFill>
                  <a:schemeClr val="accent4"/>
                </a:solidFill>
                <a:latin typeface="Calibri"/>
                <a:ea typeface="Calibri"/>
                <a:cs typeface="Calibri"/>
                <a:sym typeface="Calibri"/>
              </a:defRPr>
            </a:lvl3pPr>
            <a:lvl4pPr marL="5486400" marR="0" lvl="3" indent="-1066800" algn="l" rtl="0">
              <a:lnSpc>
                <a:spcPct val="100000"/>
              </a:lnSpc>
              <a:spcBef>
                <a:spcPts val="3000"/>
              </a:spcBef>
              <a:spcAft>
                <a:spcPts val="0"/>
              </a:spcAft>
              <a:buClr>
                <a:schemeClr val="dk1"/>
              </a:buClr>
              <a:buSzPts val="2000"/>
              <a:buFont typeface="Noto Sans Symbols"/>
              <a:buChar char="▪"/>
              <a:defRPr sz="6000" b="0" i="0" u="none" strike="noStrike" cap="none">
                <a:solidFill>
                  <a:schemeClr val="lt1"/>
                </a:solidFill>
                <a:latin typeface="Calibri"/>
                <a:ea typeface="Calibri"/>
                <a:cs typeface="Calibri"/>
                <a:sym typeface="Calibri"/>
              </a:defRPr>
            </a:lvl4pPr>
            <a:lvl5pPr marL="6858000" marR="0" lvl="4" indent="-1109092" algn="l" rtl="0">
              <a:lnSpc>
                <a:spcPct val="100000"/>
              </a:lnSpc>
              <a:spcBef>
                <a:spcPts val="1332"/>
              </a:spcBef>
              <a:spcAft>
                <a:spcPts val="0"/>
              </a:spcAft>
              <a:buClr>
                <a:schemeClr val="dk1"/>
              </a:buClr>
              <a:buSzPts val="2222"/>
              <a:buFont typeface="Noto Sans Symbols"/>
              <a:buChar char="▪"/>
              <a:defRPr sz="5400" b="0" i="0" u="none" strike="noStrike" cap="none">
                <a:solidFill>
                  <a:schemeClr val="lt1"/>
                </a:solidFill>
                <a:latin typeface="Calibri"/>
                <a:ea typeface="Calibri"/>
                <a:cs typeface="Calibri"/>
                <a:sym typeface="Calibri"/>
              </a:defRPr>
            </a:lvl5pPr>
            <a:lvl6pPr marL="8229600" marR="0" lvl="5"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3" name="Google Shape;23;p29"/>
          <p:cNvSpPr txBox="1">
            <a:spLocks noGrp="1"/>
          </p:cNvSpPr>
          <p:nvPr>
            <p:ph type="body" idx="2"/>
          </p:nvPr>
        </p:nvSpPr>
        <p:spPr>
          <a:xfrm>
            <a:off x="1661160" y="3627124"/>
            <a:ext cx="33253680" cy="1751544"/>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lt2"/>
              </a:buClr>
              <a:buSzPts val="2000"/>
              <a:buFont typeface="Trebuchet MS"/>
              <a:buNone/>
              <a:defRPr sz="6000" b="0" i="0" u="none" strike="noStrike" cap="none">
                <a:solidFill>
                  <a:schemeClr val="lt2"/>
                </a:solidFill>
                <a:latin typeface="Trebuchet MS"/>
                <a:ea typeface="Trebuchet MS"/>
                <a:cs typeface="Trebuchet MS"/>
                <a:sym typeface="Trebuchet MS"/>
              </a:defRPr>
            </a:lvl1pPr>
            <a:lvl2pPr marL="2743200" marR="0" lvl="1" indent="-685800" algn="ctr" rtl="0">
              <a:lnSpc>
                <a:spcPct val="90000"/>
              </a:lnSpc>
              <a:spcBef>
                <a:spcPts val="3000"/>
              </a:spcBef>
              <a:spcAft>
                <a:spcPts val="0"/>
              </a:spcAft>
              <a:buClr>
                <a:schemeClr val="lt2"/>
              </a:buClr>
              <a:buSzPts val="3111"/>
              <a:buFont typeface="Trebuchet MS"/>
              <a:buNone/>
              <a:defRPr sz="9334" b="0" i="0" u="none" strike="noStrike" cap="none">
                <a:solidFill>
                  <a:schemeClr val="lt2"/>
                </a:solidFill>
                <a:latin typeface="Trebuchet MS"/>
                <a:ea typeface="Trebuchet MS"/>
                <a:cs typeface="Trebuchet MS"/>
                <a:sym typeface="Trebuchet MS"/>
              </a:defRPr>
            </a:lvl2pPr>
            <a:lvl3pPr marL="4114800" marR="0" lvl="2" indent="-685800" algn="ctr" rtl="0">
              <a:lnSpc>
                <a:spcPct val="90000"/>
              </a:lnSpc>
              <a:spcBef>
                <a:spcPts val="3000"/>
              </a:spcBef>
              <a:spcAft>
                <a:spcPts val="0"/>
              </a:spcAft>
              <a:buClr>
                <a:schemeClr val="lt2"/>
              </a:buClr>
              <a:buSzPts val="3111"/>
              <a:buFont typeface="Trebuchet MS"/>
              <a:buNone/>
              <a:defRPr sz="9334" b="0" i="0" u="none" strike="noStrike" cap="none">
                <a:solidFill>
                  <a:schemeClr val="lt2"/>
                </a:solidFill>
                <a:latin typeface="Trebuchet MS"/>
                <a:ea typeface="Trebuchet MS"/>
                <a:cs typeface="Trebuchet MS"/>
                <a:sym typeface="Trebuchet MS"/>
              </a:defRPr>
            </a:lvl3pPr>
            <a:lvl4pPr marL="5486400" marR="0" lvl="3" indent="-685800" algn="ctr" rtl="0">
              <a:lnSpc>
                <a:spcPct val="100000"/>
              </a:lnSpc>
              <a:spcBef>
                <a:spcPts val="3000"/>
              </a:spcBef>
              <a:spcAft>
                <a:spcPts val="0"/>
              </a:spcAft>
              <a:buClr>
                <a:schemeClr val="lt2"/>
              </a:buClr>
              <a:buSzPts val="3111"/>
              <a:buFont typeface="Trebuchet MS"/>
              <a:buNone/>
              <a:defRPr sz="9334" b="0" i="0" u="none" strike="noStrike" cap="none">
                <a:solidFill>
                  <a:schemeClr val="lt2"/>
                </a:solidFill>
                <a:latin typeface="Trebuchet MS"/>
                <a:ea typeface="Trebuchet MS"/>
                <a:cs typeface="Trebuchet MS"/>
                <a:sym typeface="Trebuchet MS"/>
              </a:defRPr>
            </a:lvl4pPr>
            <a:lvl5pPr marL="6858000" marR="0" lvl="4" indent="-685800" algn="ctr" rtl="0">
              <a:lnSpc>
                <a:spcPct val="100000"/>
              </a:lnSpc>
              <a:spcBef>
                <a:spcPts val="1866"/>
              </a:spcBef>
              <a:spcAft>
                <a:spcPts val="0"/>
              </a:spcAft>
              <a:buClr>
                <a:schemeClr val="lt2"/>
              </a:buClr>
              <a:buSzPts val="3111"/>
              <a:buFont typeface="Trebuchet MS"/>
              <a:buNone/>
              <a:defRPr sz="9334" b="0" i="0" u="none" strike="noStrike" cap="none">
                <a:solidFill>
                  <a:schemeClr val="lt2"/>
                </a:solidFill>
                <a:latin typeface="Trebuchet MS"/>
                <a:ea typeface="Trebuchet MS"/>
                <a:cs typeface="Trebuchet MS"/>
                <a:sym typeface="Trebuchet MS"/>
              </a:defRPr>
            </a:lvl5pPr>
            <a:lvl6pPr marL="8229600" marR="0" lvl="5"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526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Image Right - Text Left">
  <p:cSld name="1_Image Right - Text Left">
    <p:spTree>
      <p:nvGrpSpPr>
        <p:cNvPr id="1" name="Shape 24"/>
        <p:cNvGrpSpPr/>
        <p:nvPr/>
      </p:nvGrpSpPr>
      <p:grpSpPr>
        <a:xfrm>
          <a:off x="0" y="0"/>
          <a:ext cx="0" cy="0"/>
          <a:chOff x="0" y="0"/>
          <a:chExt cx="0" cy="0"/>
        </a:xfrm>
      </p:grpSpPr>
      <p:sp>
        <p:nvSpPr>
          <p:cNvPr id="26" name="Google Shape;26;p30"/>
          <p:cNvSpPr txBox="1">
            <a:spLocks noGrp="1"/>
          </p:cNvSpPr>
          <p:nvPr>
            <p:ph type="title"/>
          </p:nvPr>
        </p:nvSpPr>
        <p:spPr>
          <a:xfrm>
            <a:off x="2514600" y="4360987"/>
            <a:ext cx="15773400" cy="336569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0"/>
          <p:cNvSpPr txBox="1">
            <a:spLocks noGrp="1"/>
          </p:cNvSpPr>
          <p:nvPr>
            <p:ph type="body" idx="1"/>
          </p:nvPr>
        </p:nvSpPr>
        <p:spPr>
          <a:xfrm>
            <a:off x="2514600" y="9052560"/>
            <a:ext cx="15773400" cy="9482328"/>
          </a:xfrm>
          <a:prstGeom prst="rect">
            <a:avLst/>
          </a:prstGeom>
          <a:noFill/>
          <a:ln>
            <a:noFill/>
          </a:ln>
        </p:spPr>
        <p:txBody>
          <a:bodyPr spcFirstLastPara="1" wrap="square" lIns="91425" tIns="45700" rIns="91425" bIns="45700" anchor="t" anchorCtr="0">
            <a:noAutofit/>
          </a:bodyPr>
          <a:lstStyle>
            <a:lvl1pPr marL="1371600" marR="0" lvl="0" indent="-939736" algn="l" rtl="0">
              <a:lnSpc>
                <a:spcPct val="90000"/>
              </a:lnSpc>
              <a:spcBef>
                <a:spcPts val="3000"/>
              </a:spcBef>
              <a:spcAft>
                <a:spcPts val="0"/>
              </a:spcAft>
              <a:buClr>
                <a:schemeClr val="dk2"/>
              </a:buClr>
              <a:buSzPts val="1333"/>
              <a:buFont typeface="Noto Sans Symbols"/>
              <a:buChar char="▪"/>
              <a:defRPr sz="4000"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2" b="0" i="0" u="none" strike="noStrike" cap="none">
                <a:solidFill>
                  <a:schemeClr val="lt1"/>
                </a:solidFill>
                <a:latin typeface="Trebuchet MS"/>
                <a:ea typeface="Trebuchet MS"/>
                <a:cs typeface="Trebuchet MS"/>
                <a:sym typeface="Trebuchet MS"/>
              </a:defRPr>
            </a:lvl3pPr>
            <a:lvl4pPr marL="5486400" marR="0" lvl="3" indent="-863536" algn="l" rtl="0">
              <a:lnSpc>
                <a:spcPct val="90000"/>
              </a:lnSpc>
              <a:spcBef>
                <a:spcPts val="1500"/>
              </a:spcBef>
              <a:spcAft>
                <a:spcPts val="0"/>
              </a:spcAft>
              <a:buClr>
                <a:schemeClr val="dk2"/>
              </a:buClr>
              <a:buSzPts val="933"/>
              <a:buFont typeface="Noto Sans Symbols"/>
              <a:buChar char="▪"/>
              <a:defRPr sz="2800"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8" name="Google Shape;28;p30"/>
          <p:cNvSpPr txBox="1">
            <a:spLocks noGrp="1"/>
          </p:cNvSpPr>
          <p:nvPr>
            <p:ph type="body" idx="2"/>
          </p:nvPr>
        </p:nvSpPr>
        <p:spPr>
          <a:xfrm>
            <a:off x="2514600" y="7699248"/>
            <a:ext cx="15773400" cy="1408176"/>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lt1"/>
              </a:buClr>
              <a:buSzPts val="1467"/>
              <a:buFont typeface="Arial"/>
              <a:buNone/>
              <a:defRPr sz="4402"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9" name="Google Shape;29;p30"/>
          <p:cNvSpPr>
            <a:spLocks noGrp="1"/>
          </p:cNvSpPr>
          <p:nvPr>
            <p:ph type="pic" idx="3"/>
          </p:nvPr>
        </p:nvSpPr>
        <p:spPr>
          <a:xfrm>
            <a:off x="20162839" y="0"/>
            <a:ext cx="16413162" cy="20574000"/>
          </a:xfrm>
          <a:prstGeom prst="rect">
            <a:avLst/>
          </a:prstGeom>
          <a:solidFill>
            <a:srgbClr val="F2F2F2"/>
          </a:solidFill>
          <a:ln>
            <a:noFill/>
          </a:ln>
        </p:spPr>
      </p:sp>
    </p:spTree>
    <p:extLst>
      <p:ext uri="{BB962C8B-B14F-4D97-AF65-F5344CB8AC3E}">
        <p14:creationId xmlns:p14="http://schemas.microsoft.com/office/powerpoint/2010/main" val="12579417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Subtitle, Bullets">
  <p:cSld name="1_Title, Subtitle, Bullets">
    <p:spTree>
      <p:nvGrpSpPr>
        <p:cNvPr id="1" name="Shape 16"/>
        <p:cNvGrpSpPr/>
        <p:nvPr/>
      </p:nvGrpSpPr>
      <p:grpSpPr>
        <a:xfrm>
          <a:off x="0" y="0"/>
          <a:ext cx="0" cy="0"/>
          <a:chOff x="0" y="0"/>
          <a:chExt cx="0" cy="0"/>
        </a:xfrm>
      </p:grpSpPr>
      <p:sp>
        <p:nvSpPr>
          <p:cNvPr id="17" name="Google Shape;17;p2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8"/>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2"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1371600" marR="0" lvl="0" indent="-939736" algn="l" rtl="0">
              <a:lnSpc>
                <a:spcPct val="90000"/>
              </a:lnSpc>
              <a:spcBef>
                <a:spcPts val="3000"/>
              </a:spcBef>
              <a:spcAft>
                <a:spcPts val="0"/>
              </a:spcAft>
              <a:buClr>
                <a:schemeClr val="dk2"/>
              </a:buClr>
              <a:buSzPts val="1333"/>
              <a:buFont typeface="Noto Sans Symbols"/>
              <a:buChar char="▪"/>
              <a:defRPr sz="4000"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2" b="0" i="0" u="none" strike="noStrike" cap="none">
                <a:solidFill>
                  <a:schemeClr val="lt1"/>
                </a:solidFill>
                <a:latin typeface="Trebuchet MS"/>
                <a:ea typeface="Trebuchet MS"/>
                <a:cs typeface="Trebuchet MS"/>
                <a:sym typeface="Trebuchet MS"/>
              </a:defRPr>
            </a:lvl3pPr>
            <a:lvl4pPr marL="5486400" marR="0" lvl="3" indent="-863536" algn="l" rtl="0">
              <a:lnSpc>
                <a:spcPct val="90000"/>
              </a:lnSpc>
              <a:spcBef>
                <a:spcPts val="1500"/>
              </a:spcBef>
              <a:spcAft>
                <a:spcPts val="0"/>
              </a:spcAft>
              <a:buClr>
                <a:schemeClr val="dk2"/>
              </a:buClr>
              <a:buSzPts val="933"/>
              <a:buFont typeface="Noto Sans Symbols"/>
              <a:buChar char="▪"/>
              <a:defRPr sz="2800"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733302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32497219" y="19585594"/>
            <a:ext cx="1070090" cy="3693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2400" kern="1200" smtClean="0">
                <a:solidFill>
                  <a:schemeClr val="accent5"/>
                </a:solidFill>
                <a:latin typeface="Trebuchet MS" panose="020B0603020202020204" pitchFamily="34" charset="0"/>
                <a:ea typeface="MS PGothic" pitchFamily="34" charset="-128"/>
                <a:cs typeface="+mn-cs"/>
              </a:rPr>
              <a:pPr algn="r"/>
              <a:t>‹#›</a:t>
            </a:fld>
            <a:r>
              <a:rPr lang="en-US" sz="2400" cap="none" baseline="0">
                <a:solidFill>
                  <a:schemeClr val="accent5"/>
                </a:solidFill>
                <a:latin typeface="Trebuchet MS" panose="020B0603020202020204" pitchFamily="34" charset="0"/>
              </a:rPr>
              <a:t> </a:t>
            </a:r>
            <a:endParaRPr lang="en-US" sz="24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1781" y="19445737"/>
            <a:ext cx="2169450" cy="770814"/>
          </a:xfrm>
          <a:prstGeom prst="rect">
            <a:avLst/>
          </a:prstGeom>
        </p:spPr>
      </p:pic>
    </p:spTree>
    <p:extLst>
      <p:ext uri="{BB962C8B-B14F-4D97-AF65-F5344CB8AC3E}">
        <p14:creationId xmlns:p14="http://schemas.microsoft.com/office/powerpoint/2010/main" val="350907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3 Panel">
  <p:cSld name="3 Panel">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2"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5" name="Google Shape;35;p31"/>
          <p:cNvSpPr>
            <a:spLocks noGrp="1"/>
          </p:cNvSpPr>
          <p:nvPr>
            <p:ph type="pic" idx="2"/>
          </p:nvPr>
        </p:nvSpPr>
        <p:spPr>
          <a:xfrm>
            <a:off x="24252342" y="5006604"/>
            <a:ext cx="10908792" cy="12649572"/>
          </a:xfrm>
          <a:prstGeom prst="rect">
            <a:avLst/>
          </a:prstGeom>
          <a:solidFill>
            <a:srgbClr val="F2F2F2"/>
          </a:solidFill>
          <a:ln>
            <a:noFill/>
          </a:ln>
        </p:spPr>
      </p:sp>
      <p:sp>
        <p:nvSpPr>
          <p:cNvPr id="36" name="Google Shape;36;p31"/>
          <p:cNvSpPr>
            <a:spLocks noGrp="1"/>
          </p:cNvSpPr>
          <p:nvPr>
            <p:ph type="dgm" idx="3"/>
          </p:nvPr>
        </p:nvSpPr>
        <p:spPr>
          <a:xfrm>
            <a:off x="24252342" y="5006605"/>
            <a:ext cx="10908792"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7" name="Google Shape;37;p31"/>
          <p:cNvSpPr txBox="1">
            <a:spLocks noGrp="1"/>
          </p:cNvSpPr>
          <p:nvPr>
            <p:ph type="body" idx="4"/>
          </p:nvPr>
        </p:nvSpPr>
        <p:spPr>
          <a:xfrm>
            <a:off x="24694654"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8" name="Google Shape;38;p31"/>
          <p:cNvSpPr txBox="1">
            <a:spLocks noGrp="1"/>
          </p:cNvSpPr>
          <p:nvPr>
            <p:ph type="body" idx="5"/>
          </p:nvPr>
        </p:nvSpPr>
        <p:spPr>
          <a:xfrm>
            <a:off x="24694654" y="5914096"/>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2"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9" name="Google Shape;39;p31"/>
          <p:cNvSpPr>
            <a:spLocks noGrp="1"/>
          </p:cNvSpPr>
          <p:nvPr>
            <p:ph type="pic" idx="6"/>
          </p:nvPr>
        </p:nvSpPr>
        <p:spPr>
          <a:xfrm>
            <a:off x="12815682" y="5006604"/>
            <a:ext cx="10908792" cy="12649572"/>
          </a:xfrm>
          <a:prstGeom prst="rect">
            <a:avLst/>
          </a:prstGeom>
          <a:solidFill>
            <a:srgbClr val="F2F2F2"/>
          </a:solidFill>
          <a:ln>
            <a:noFill/>
          </a:ln>
        </p:spPr>
      </p:sp>
      <p:sp>
        <p:nvSpPr>
          <p:cNvPr id="40" name="Google Shape;40;p31"/>
          <p:cNvSpPr>
            <a:spLocks noGrp="1"/>
          </p:cNvSpPr>
          <p:nvPr>
            <p:ph type="dgm" idx="7"/>
          </p:nvPr>
        </p:nvSpPr>
        <p:spPr>
          <a:xfrm>
            <a:off x="12815682" y="5006605"/>
            <a:ext cx="10908792"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41" name="Google Shape;41;p31"/>
          <p:cNvSpPr txBox="1">
            <a:spLocks noGrp="1"/>
          </p:cNvSpPr>
          <p:nvPr>
            <p:ph type="body" idx="8"/>
          </p:nvPr>
        </p:nvSpPr>
        <p:spPr>
          <a:xfrm>
            <a:off x="13251270"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42" name="Google Shape;42;p31"/>
          <p:cNvSpPr txBox="1">
            <a:spLocks noGrp="1"/>
          </p:cNvSpPr>
          <p:nvPr>
            <p:ph type="body" idx="9"/>
          </p:nvPr>
        </p:nvSpPr>
        <p:spPr>
          <a:xfrm>
            <a:off x="13251270" y="5914096"/>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2"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43" name="Google Shape;43;p31"/>
          <p:cNvSpPr>
            <a:spLocks noGrp="1"/>
          </p:cNvSpPr>
          <p:nvPr>
            <p:ph type="pic" idx="13"/>
          </p:nvPr>
        </p:nvSpPr>
        <p:spPr>
          <a:xfrm>
            <a:off x="1379022" y="5006604"/>
            <a:ext cx="10908792" cy="12649572"/>
          </a:xfrm>
          <a:prstGeom prst="rect">
            <a:avLst/>
          </a:prstGeom>
          <a:solidFill>
            <a:srgbClr val="F2F2F2"/>
          </a:solidFill>
          <a:ln>
            <a:noFill/>
          </a:ln>
        </p:spPr>
      </p:sp>
      <p:sp>
        <p:nvSpPr>
          <p:cNvPr id="44" name="Google Shape;44;p31"/>
          <p:cNvSpPr>
            <a:spLocks noGrp="1"/>
          </p:cNvSpPr>
          <p:nvPr>
            <p:ph type="dgm" idx="14"/>
          </p:nvPr>
        </p:nvSpPr>
        <p:spPr>
          <a:xfrm>
            <a:off x="1379022" y="5006605"/>
            <a:ext cx="10908792"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45" name="Google Shape;45;p31"/>
          <p:cNvSpPr txBox="1">
            <a:spLocks noGrp="1"/>
          </p:cNvSpPr>
          <p:nvPr>
            <p:ph type="body" idx="15"/>
          </p:nvPr>
        </p:nvSpPr>
        <p:spPr>
          <a:xfrm>
            <a:off x="1827366"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46" name="Google Shape;46;p31"/>
          <p:cNvSpPr txBox="1">
            <a:spLocks noGrp="1"/>
          </p:cNvSpPr>
          <p:nvPr>
            <p:ph type="body" idx="16"/>
          </p:nvPr>
        </p:nvSpPr>
        <p:spPr>
          <a:xfrm>
            <a:off x="1827366" y="5914096"/>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2"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8050567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Key Statement - LONG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3" name="Text Placeholder 4">
            <a:extLst>
              <a:ext uri="{FF2B5EF4-FFF2-40B4-BE49-F238E27FC236}">
                <a16:creationId xmlns:a16="http://schemas.microsoft.com/office/drawing/2014/main" id="{F26D4B9E-06E4-79B6-32C5-11909387A75E}"/>
              </a:ext>
            </a:extLst>
          </p:cNvPr>
          <p:cNvSpPr>
            <a:spLocks noGrp="1"/>
          </p:cNvSpPr>
          <p:nvPr>
            <p:ph type="body" sz="quarter" idx="13" hasCustomPrompt="1"/>
          </p:nvPr>
        </p:nvSpPr>
        <p:spPr>
          <a:xfrm>
            <a:off x="6158753" y="1463471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 Quote source</a:t>
            </a:r>
          </a:p>
        </p:txBody>
      </p:sp>
      <p:sp>
        <p:nvSpPr>
          <p:cNvPr id="24" name="Text Placeholder 4">
            <a:extLst>
              <a:ext uri="{FF2B5EF4-FFF2-40B4-BE49-F238E27FC236}">
                <a16:creationId xmlns:a16="http://schemas.microsoft.com/office/drawing/2014/main" id="{FB813065-2E49-0E5F-0857-6E6D15B25877}"/>
              </a:ext>
            </a:extLst>
          </p:cNvPr>
          <p:cNvSpPr>
            <a:spLocks noGrp="1"/>
          </p:cNvSpPr>
          <p:nvPr>
            <p:ph type="body" sz="quarter" idx="14" hasCustomPrompt="1"/>
          </p:nvPr>
        </p:nvSpPr>
        <p:spPr>
          <a:xfrm>
            <a:off x="6158754" y="690635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add quote</a:t>
            </a:r>
          </a:p>
        </p:txBody>
      </p:sp>
      <p:sp>
        <p:nvSpPr>
          <p:cNvPr id="25" name="TextBox 24">
            <a:extLst>
              <a:ext uri="{FF2B5EF4-FFF2-40B4-BE49-F238E27FC236}">
                <a16:creationId xmlns:a16="http://schemas.microsoft.com/office/drawing/2014/main" id="{0E3AB51B-6576-2407-EADC-1F10EFB91ADD}"/>
              </a:ext>
            </a:extLst>
          </p:cNvPr>
          <p:cNvSpPr txBox="1"/>
          <p:nvPr/>
        </p:nvSpPr>
        <p:spPr>
          <a:xfrm rot="10800000">
            <a:off x="17582278" y="13476815"/>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546BD1E2-CE6D-6688-0584-9A2955FE408E}"/>
              </a:ext>
            </a:extLst>
          </p:cNvPr>
          <p:cNvCxnSpPr>
            <a:cxnSpLocks/>
          </p:cNvCxnSpPr>
          <p:nvPr/>
        </p:nvCxnSpPr>
        <p:spPr>
          <a:xfrm>
            <a:off x="6158753"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3FC36B-1A07-1145-6E8D-04ACFA6D494B}"/>
              </a:ext>
            </a:extLst>
          </p:cNvPr>
          <p:cNvCxnSpPr>
            <a:cxnSpLocks/>
          </p:cNvCxnSpPr>
          <p:nvPr/>
        </p:nvCxnSpPr>
        <p:spPr>
          <a:xfrm>
            <a:off x="19022336"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8842FDB-FDE6-5E7F-7B79-1A99C3156DB1}"/>
              </a:ext>
            </a:extLst>
          </p:cNvPr>
          <p:cNvGrpSpPr/>
          <p:nvPr/>
        </p:nvGrpSpPr>
        <p:grpSpPr>
          <a:xfrm>
            <a:off x="6158753" y="4996959"/>
            <a:ext cx="24258494" cy="4508927"/>
            <a:chOff x="6158753" y="6234204"/>
            <a:chExt cx="24258494" cy="4508927"/>
          </a:xfrm>
        </p:grpSpPr>
        <p:sp>
          <p:nvSpPr>
            <p:cNvPr id="29" name="TextBox 28">
              <a:extLst>
                <a:ext uri="{FF2B5EF4-FFF2-40B4-BE49-F238E27FC236}">
                  <a16:creationId xmlns:a16="http://schemas.microsoft.com/office/drawing/2014/main" id="{578141CA-E027-D902-683A-1667C29F1FAC}"/>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1DDB5846-7BC9-957E-F577-9E514F97096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6C089-7008-374C-948F-79A6B94EB3A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CC2F930-F1E7-DC8F-6269-1EBF8D915803}"/>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 name="Picture 3">
            <a:extLst>
              <a:ext uri="{FF2B5EF4-FFF2-40B4-BE49-F238E27FC236}">
                <a16:creationId xmlns:a16="http://schemas.microsoft.com/office/drawing/2014/main" id="{C17A2844-0F83-6E11-A5FC-2FCC7B7E4D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5" name="Picture 4">
            <a:extLst>
              <a:ext uri="{FF2B5EF4-FFF2-40B4-BE49-F238E27FC236}">
                <a16:creationId xmlns:a16="http://schemas.microsoft.com/office/drawing/2014/main" id="{79F722A5-D636-E3C1-5FFB-8D5B430B0D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7" name="Rectangle 6">
            <a:extLst>
              <a:ext uri="{FF2B5EF4-FFF2-40B4-BE49-F238E27FC236}">
                <a16:creationId xmlns:a16="http://schemas.microsoft.com/office/drawing/2014/main" id="{A94DA818-D80E-61B5-EA06-9A9641556848}"/>
              </a:ext>
            </a:extLst>
          </p:cNvPr>
          <p:cNvSpPr/>
          <p:nvPr userDrawn="1"/>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DFF10D47-EDE9-5864-C534-D983C4E7D661}"/>
              </a:ext>
            </a:extLst>
          </p:cNvPr>
          <p:cNvSpPr/>
          <p:nvPr userDrawn="1"/>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cxnSp>
        <p:nvCxnSpPr>
          <p:cNvPr id="14" name="Straight Connector 13">
            <a:extLst>
              <a:ext uri="{FF2B5EF4-FFF2-40B4-BE49-F238E27FC236}">
                <a16:creationId xmlns:a16="http://schemas.microsoft.com/office/drawing/2014/main" id="{91F7C584-6F50-1C73-F302-FDBF84D23D88}"/>
              </a:ext>
            </a:extLst>
          </p:cNvPr>
          <p:cNvCxnSpPr>
            <a:cxnSpLocks/>
          </p:cNvCxnSpPr>
          <p:nvPr userDrawn="1"/>
        </p:nvCxnSpPr>
        <p:spPr>
          <a:xfrm>
            <a:off x="6597334" y="14213372"/>
            <a:ext cx="24258494"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63DCE57-0A77-95E9-EDD1-0DC2B7A7A785}"/>
              </a:ext>
            </a:extLst>
          </p:cNvPr>
          <p:cNvGrpSpPr/>
          <p:nvPr userDrawn="1"/>
        </p:nvGrpSpPr>
        <p:grpSpPr>
          <a:xfrm>
            <a:off x="6158753" y="4996959"/>
            <a:ext cx="24258494" cy="3170099"/>
            <a:chOff x="6158753" y="6234204"/>
            <a:chExt cx="24258494" cy="3170099"/>
          </a:xfrm>
        </p:grpSpPr>
        <p:sp>
          <p:nvSpPr>
            <p:cNvPr id="16" name="TextBox 15">
              <a:extLst>
                <a:ext uri="{FF2B5EF4-FFF2-40B4-BE49-F238E27FC236}">
                  <a16:creationId xmlns:a16="http://schemas.microsoft.com/office/drawing/2014/main" id="{BBDF1AE3-C11B-172C-43EA-4E645AB55D32}"/>
                </a:ext>
              </a:extLst>
            </p:cNvPr>
            <p:cNvSpPr txBox="1"/>
            <p:nvPr userDrawn="1"/>
          </p:nvSpPr>
          <p:spPr>
            <a:xfrm>
              <a:off x="17849418" y="6234204"/>
              <a:ext cx="877163" cy="3170099"/>
            </a:xfrm>
            <a:prstGeom prst="rect">
              <a:avLst/>
            </a:prstGeom>
            <a:noFill/>
          </p:spPr>
          <p:txBody>
            <a:bodyPr wrap="none" rtlCol="0">
              <a:spAutoFit/>
            </a:bodyPr>
            <a:lstStyle/>
            <a:p>
              <a:pPr algn="ctr"/>
              <a:r>
                <a:rPr lang="en-US" sz="20000" dirty="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24559B0F-DCD9-62AE-2AFF-17D28D01A8AA}"/>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175B8A-860C-0317-B9C9-5C8CAB775E2B}"/>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9887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ransition">
  <p:cSld name="Transition">
    <p:spTree>
      <p:nvGrpSpPr>
        <p:cNvPr id="1" name="Shape 12"/>
        <p:cNvGrpSpPr/>
        <p:nvPr/>
      </p:nvGrpSpPr>
      <p:grpSpPr>
        <a:xfrm>
          <a:off x="0" y="0"/>
          <a:ext cx="0" cy="0"/>
          <a:chOff x="0" y="0"/>
          <a:chExt cx="0" cy="0"/>
        </a:xfrm>
      </p:grpSpPr>
      <p:pic>
        <p:nvPicPr>
          <p:cNvPr id="13" name="Google Shape;13;p27" descr="A picture containing leaf, fern, plant&#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14" name="Google Shape;14;p27"/>
          <p:cNvSpPr/>
          <p:nvPr/>
        </p:nvSpPr>
        <p:spPr>
          <a:xfrm rot="10800000" flipH="1">
            <a:off x="0" y="2"/>
            <a:ext cx="36576000" cy="20573997"/>
          </a:xfrm>
          <a:prstGeom prst="rect">
            <a:avLst/>
          </a:prstGeom>
          <a:gradFill>
            <a:gsLst>
              <a:gs pos="0">
                <a:schemeClr val="lt1"/>
              </a:gs>
              <a:gs pos="83000">
                <a:srgbClr val="000000">
                  <a:alpha val="0"/>
                </a:srgbClr>
              </a:gs>
              <a:gs pos="100000">
                <a:srgbClr val="000000">
                  <a:alpha val="0"/>
                </a:srgbClr>
              </a:gs>
            </a:gsLst>
            <a:lin ang="2700000" scaled="0"/>
          </a:gradFill>
          <a:ln>
            <a:noFill/>
          </a:ln>
        </p:spPr>
        <p:txBody>
          <a:bodyPr spcFirstLastPara="1" wrap="square" lIns="274275" tIns="137100" rIns="274275" bIns="137100" anchor="ctr" anchorCtr="0">
            <a:noAutofit/>
          </a:bodyPr>
          <a:lstStyle/>
          <a:p>
            <a:pPr marL="0" marR="0" lvl="0" indent="0" algn="ctr" rtl="0">
              <a:lnSpc>
                <a:spcPct val="100000"/>
              </a:lnSpc>
              <a:spcBef>
                <a:spcPts val="0"/>
              </a:spcBef>
              <a:spcAft>
                <a:spcPts val="0"/>
              </a:spcAft>
              <a:buClr>
                <a:srgbClr val="000000"/>
              </a:buClr>
              <a:buSzPts val="467"/>
              <a:buFont typeface="Arial"/>
              <a:buNone/>
            </a:pPr>
            <a:endParaRPr sz="1401" b="0" i="0" u="none" strike="noStrike" cap="none">
              <a:solidFill>
                <a:schemeClr val="lt1"/>
              </a:solidFill>
              <a:latin typeface="Arial"/>
              <a:ea typeface="Arial"/>
              <a:cs typeface="Arial"/>
              <a:sym typeface="Arial"/>
            </a:endParaRPr>
          </a:p>
        </p:txBody>
      </p:sp>
      <p:sp>
        <p:nvSpPr>
          <p:cNvPr id="15" name="Google Shape;15;p27"/>
          <p:cNvSpPr txBox="1">
            <a:spLocks noGrp="1"/>
          </p:cNvSpPr>
          <p:nvPr>
            <p:ph type="body" idx="1"/>
          </p:nvPr>
        </p:nvSpPr>
        <p:spPr>
          <a:xfrm>
            <a:off x="1371602" y="13369653"/>
            <a:ext cx="20167599" cy="5943600"/>
          </a:xfrm>
          <a:prstGeom prst="rect">
            <a:avLst/>
          </a:prstGeom>
          <a:noFill/>
          <a:ln>
            <a:noFill/>
          </a:ln>
        </p:spPr>
        <p:txBody>
          <a:bodyPr spcFirstLastPara="1" wrap="square" lIns="91425" tIns="45700" rIns="91425" bIns="45700" anchor="b" anchorCtr="0">
            <a:noAutofit/>
          </a:bodyPr>
          <a:lstStyle>
            <a:lvl1pPr marL="1371600" marR="0" lvl="0" indent="-685800" algn="l" rtl="0">
              <a:lnSpc>
                <a:spcPct val="90000"/>
              </a:lnSpc>
              <a:spcBef>
                <a:spcPts val="0"/>
              </a:spcBef>
              <a:spcAft>
                <a:spcPts val="0"/>
              </a:spcAft>
              <a:buClr>
                <a:schemeClr val="dk1"/>
              </a:buClr>
              <a:buSzPts val="2666"/>
              <a:buFont typeface="Arial"/>
              <a:buNone/>
              <a:defRPr sz="7998"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2666"/>
              <a:buFont typeface="Arial"/>
              <a:buNone/>
              <a:defRPr sz="7998"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2666"/>
              <a:buFont typeface="Arial"/>
              <a:buNone/>
              <a:defRPr sz="7998"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2666"/>
              <a:buFont typeface="Arial"/>
              <a:buNone/>
              <a:defRPr sz="7998"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2666"/>
              <a:buFont typeface="Arial"/>
              <a:buNone/>
              <a:defRPr sz="7998"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534476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16"/>
        <p:cNvGrpSpPr/>
        <p:nvPr/>
      </p:nvGrpSpPr>
      <p:grpSpPr>
        <a:xfrm>
          <a:off x="0" y="0"/>
          <a:ext cx="0" cy="0"/>
          <a:chOff x="0" y="0"/>
          <a:chExt cx="0" cy="0"/>
        </a:xfrm>
      </p:grpSpPr>
      <p:sp>
        <p:nvSpPr>
          <p:cNvPr id="17" name="Google Shape;17;p2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8"/>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Trebuchet MS"/>
                <a:ea typeface="Trebuchet MS"/>
                <a:cs typeface="Trebuchet MS"/>
                <a:sym typeface="Trebuchet MS"/>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7312229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Image Right - Text Left">
  <p:cSld name="Image Right - Text Left">
    <p:spTree>
      <p:nvGrpSpPr>
        <p:cNvPr id="1" name="Shape 24"/>
        <p:cNvGrpSpPr/>
        <p:nvPr/>
      </p:nvGrpSpPr>
      <p:grpSpPr>
        <a:xfrm>
          <a:off x="0" y="0"/>
          <a:ext cx="0" cy="0"/>
          <a:chOff x="0" y="0"/>
          <a:chExt cx="0" cy="0"/>
        </a:xfrm>
      </p:grpSpPr>
      <p:sp>
        <p:nvSpPr>
          <p:cNvPr id="25" name="Google Shape;25;p30"/>
          <p:cNvSpPr/>
          <p:nvPr/>
        </p:nvSpPr>
        <p:spPr>
          <a:xfrm>
            <a:off x="0" y="0"/>
            <a:ext cx="36576000" cy="20574000"/>
          </a:xfrm>
          <a:prstGeom prst="rect">
            <a:avLst/>
          </a:prstGeom>
          <a:solidFill>
            <a:schemeClr val="dk1"/>
          </a:solidFill>
          <a:ln>
            <a:noFill/>
          </a:ln>
        </p:spPr>
        <p:txBody>
          <a:bodyPr spcFirstLastPara="1" wrap="square" lIns="274275" tIns="137100" rIns="274275" bIns="137100" anchor="ctr" anchorCtr="0">
            <a:noAutofit/>
          </a:bodyPr>
          <a:lstStyle/>
          <a:p>
            <a:pPr marL="0" marR="0" lvl="0" indent="0" algn="ctr" rtl="0">
              <a:lnSpc>
                <a:spcPct val="90000"/>
              </a:lnSpc>
              <a:spcBef>
                <a:spcPts val="0"/>
              </a:spcBef>
              <a:spcAft>
                <a:spcPts val="0"/>
              </a:spcAft>
              <a:buClr>
                <a:srgbClr val="000000"/>
              </a:buClr>
              <a:buSzPts val="1333"/>
              <a:buFont typeface="Arial"/>
              <a:buNone/>
            </a:pPr>
            <a:endParaRPr sz="3999" b="0" i="0" u="none" strike="noStrike" cap="none">
              <a:solidFill>
                <a:schemeClr val="dk1"/>
              </a:solidFill>
              <a:latin typeface="Trebuchet MS"/>
              <a:ea typeface="Trebuchet MS"/>
              <a:cs typeface="Trebuchet MS"/>
              <a:sym typeface="Trebuchet MS"/>
            </a:endParaRPr>
          </a:p>
        </p:txBody>
      </p:sp>
      <p:sp>
        <p:nvSpPr>
          <p:cNvPr id="26" name="Google Shape;26;p30"/>
          <p:cNvSpPr txBox="1">
            <a:spLocks noGrp="1"/>
          </p:cNvSpPr>
          <p:nvPr>
            <p:ph type="title"/>
          </p:nvPr>
        </p:nvSpPr>
        <p:spPr>
          <a:xfrm>
            <a:off x="2514600" y="4360986"/>
            <a:ext cx="15773400" cy="336569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0"/>
          <p:cNvSpPr txBox="1">
            <a:spLocks noGrp="1"/>
          </p:cNvSpPr>
          <p:nvPr>
            <p:ph type="body" idx="1"/>
          </p:nvPr>
        </p:nvSpPr>
        <p:spPr>
          <a:xfrm>
            <a:off x="2514600" y="9052560"/>
            <a:ext cx="15773400" cy="9482328"/>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Trebuchet MS"/>
                <a:ea typeface="Trebuchet MS"/>
                <a:cs typeface="Trebuchet MS"/>
                <a:sym typeface="Trebuchet MS"/>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8" name="Google Shape;28;p30"/>
          <p:cNvSpPr txBox="1">
            <a:spLocks noGrp="1"/>
          </p:cNvSpPr>
          <p:nvPr>
            <p:ph type="body" idx="2"/>
          </p:nvPr>
        </p:nvSpPr>
        <p:spPr>
          <a:xfrm>
            <a:off x="2514600" y="7699248"/>
            <a:ext cx="15773400" cy="1408176"/>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9" name="Google Shape;29;p30"/>
          <p:cNvSpPr>
            <a:spLocks noGrp="1"/>
          </p:cNvSpPr>
          <p:nvPr>
            <p:ph type="pic" idx="3"/>
          </p:nvPr>
        </p:nvSpPr>
        <p:spPr>
          <a:xfrm>
            <a:off x="20162838" y="0"/>
            <a:ext cx="16413162" cy="20574000"/>
          </a:xfrm>
          <a:prstGeom prst="rect">
            <a:avLst/>
          </a:prstGeom>
          <a:solidFill>
            <a:srgbClr val="F2F2F2"/>
          </a:solidFill>
          <a:ln>
            <a:noFill/>
          </a:ln>
        </p:spPr>
      </p:sp>
    </p:spTree>
    <p:extLst>
      <p:ext uri="{BB962C8B-B14F-4D97-AF65-F5344CB8AC3E}">
        <p14:creationId xmlns:p14="http://schemas.microsoft.com/office/powerpoint/2010/main" val="41229617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30"/>
        <p:cNvGrpSpPr/>
        <p:nvPr/>
      </p:nvGrpSpPr>
      <p:grpSpPr>
        <a:xfrm>
          <a:off x="0" y="0"/>
          <a:ext cx="0" cy="0"/>
          <a:chOff x="0" y="0"/>
          <a:chExt cx="0" cy="0"/>
        </a:xfrm>
      </p:grpSpPr>
      <p:sp>
        <p:nvSpPr>
          <p:cNvPr id="31" name="Google Shape;31;p43"/>
          <p:cNvSpPr/>
          <p:nvPr/>
        </p:nvSpPr>
        <p:spPr>
          <a:xfrm>
            <a:off x="32866421" y="19073213"/>
            <a:ext cx="3355161" cy="1057767"/>
          </a:xfrm>
          <a:prstGeom prst="rect">
            <a:avLst/>
          </a:prstGeom>
          <a:solidFill>
            <a:schemeClr val="dk1"/>
          </a:solidFill>
          <a:ln>
            <a:noFill/>
          </a:ln>
        </p:spPr>
        <p:txBody>
          <a:bodyPr spcFirstLastPara="1" wrap="square" lIns="274275" tIns="137100" rIns="274275" bIns="137100" anchor="ctr" anchorCtr="0">
            <a:noAutofit/>
          </a:bodyPr>
          <a:lstStyle/>
          <a:p>
            <a:pPr marL="0" marR="0" lvl="0" indent="0" algn="ctr" rtl="0">
              <a:lnSpc>
                <a:spcPct val="100000"/>
              </a:lnSpc>
              <a:spcBef>
                <a:spcPts val="0"/>
              </a:spcBef>
              <a:spcAft>
                <a:spcPts val="0"/>
              </a:spcAft>
              <a:buNone/>
            </a:pPr>
            <a:endParaRPr sz="4668"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7303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429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_Closing Slide">
  <p:cSld name="1_Closing Slide">
    <p:spTree>
      <p:nvGrpSpPr>
        <p:cNvPr id="1" name="Shape 47"/>
        <p:cNvGrpSpPr/>
        <p:nvPr/>
      </p:nvGrpSpPr>
      <p:grpSpPr>
        <a:xfrm>
          <a:off x="0" y="0"/>
          <a:ext cx="0" cy="0"/>
          <a:chOff x="0" y="0"/>
          <a:chExt cx="0" cy="0"/>
        </a:xfrm>
      </p:grpSpPr>
      <p:pic>
        <p:nvPicPr>
          <p:cNvPr id="48" name="Google Shape;48;p138" descr="A high angle view of a building&#10;&#10;Description automatically generated with low confidence"/>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49" name="Google Shape;49;p138"/>
          <p:cNvSpPr/>
          <p:nvPr/>
        </p:nvSpPr>
        <p:spPr>
          <a:xfrm>
            <a:off x="0" y="10287000"/>
            <a:ext cx="36576000" cy="10287000"/>
          </a:xfrm>
          <a:prstGeom prst="rect">
            <a:avLst/>
          </a:prstGeom>
          <a:gradFill>
            <a:gsLst>
              <a:gs pos="0">
                <a:srgbClr val="000000">
                  <a:alpha val="0"/>
                </a:srgbClr>
              </a:gs>
              <a:gs pos="100000">
                <a:srgbClr val="000000">
                  <a:alpha val="71372"/>
                </a:srgbClr>
              </a:gs>
            </a:gsLst>
            <a:lin ang="5400000" scaled="0"/>
          </a:gradFill>
          <a:ln>
            <a:noFill/>
          </a:ln>
        </p:spPr>
        <p:txBody>
          <a:bodyPr spcFirstLastPara="1" wrap="square" lIns="274275" tIns="137100" rIns="274275" bIns="137100" anchor="ctr" anchorCtr="0">
            <a:noAutofit/>
          </a:bodyPr>
          <a:lstStyle/>
          <a:p>
            <a:pPr marL="0" marR="0" lvl="0" indent="0" algn="ctr" rtl="0">
              <a:lnSpc>
                <a:spcPct val="100000"/>
              </a:lnSpc>
              <a:spcBef>
                <a:spcPts val="0"/>
              </a:spcBef>
              <a:spcAft>
                <a:spcPts val="0"/>
              </a:spcAft>
              <a:buClr>
                <a:srgbClr val="000000"/>
              </a:buClr>
              <a:buSzPts val="467"/>
              <a:buFont typeface="Arial"/>
              <a:buNone/>
            </a:pPr>
            <a:endParaRPr sz="1401" b="0" i="0" u="none" strike="noStrike" cap="none">
              <a:solidFill>
                <a:schemeClr val="lt1"/>
              </a:solidFill>
              <a:latin typeface="Arial"/>
              <a:ea typeface="Arial"/>
              <a:cs typeface="Arial"/>
              <a:sym typeface="Arial"/>
            </a:endParaRPr>
          </a:p>
        </p:txBody>
      </p:sp>
      <p:pic>
        <p:nvPicPr>
          <p:cNvPr id="50" name="Google Shape;50;p138"/>
          <p:cNvPicPr preferRelativeResize="0"/>
          <p:nvPr/>
        </p:nvPicPr>
        <p:blipFill rotWithShape="1">
          <a:blip r:embed="rId3">
            <a:alphaModFix/>
          </a:blip>
          <a:srcRect/>
          <a:stretch/>
        </p:blipFill>
        <p:spPr>
          <a:xfrm>
            <a:off x="264836" y="16295532"/>
            <a:ext cx="11303001" cy="3894168"/>
          </a:xfrm>
          <a:prstGeom prst="rect">
            <a:avLst/>
          </a:prstGeom>
          <a:noFill/>
          <a:ln>
            <a:noFill/>
          </a:ln>
        </p:spPr>
      </p:pic>
    </p:spTree>
    <p:extLst>
      <p:ext uri="{BB962C8B-B14F-4D97-AF65-F5344CB8AC3E}">
        <p14:creationId xmlns:p14="http://schemas.microsoft.com/office/powerpoint/2010/main" val="2540262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pic>
        <p:nvPicPr>
          <p:cNvPr id="52" name="Google Shape;52;p32" descr="A high angle view of a building&#10;&#10;Description automatically generated with low confidence"/>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53" name="Google Shape;53;p32"/>
          <p:cNvSpPr/>
          <p:nvPr/>
        </p:nvSpPr>
        <p:spPr>
          <a:xfrm rot="10800000" flipH="1">
            <a:off x="0" y="-2"/>
            <a:ext cx="36576000" cy="7581903"/>
          </a:xfrm>
          <a:prstGeom prst="rect">
            <a:avLst/>
          </a:prstGeom>
          <a:gradFill>
            <a:gsLst>
              <a:gs pos="0">
                <a:srgbClr val="000000">
                  <a:alpha val="0"/>
                </a:srgbClr>
              </a:gs>
              <a:gs pos="100000">
                <a:srgbClr val="000000">
                  <a:alpha val="69411"/>
                </a:srgbClr>
              </a:gs>
            </a:gsLst>
            <a:lin ang="5400000" scaled="0"/>
          </a:gradFill>
          <a:ln>
            <a:noFill/>
          </a:ln>
        </p:spPr>
        <p:txBody>
          <a:bodyPr spcFirstLastPara="1" wrap="square" lIns="274275" tIns="137100" rIns="274275" bIns="137100" anchor="ctr" anchorCtr="0">
            <a:noAutofit/>
          </a:bodyPr>
          <a:lstStyle/>
          <a:p>
            <a:pPr marL="0" marR="0" lvl="0" indent="0" algn="ctr" rtl="0">
              <a:lnSpc>
                <a:spcPct val="100000"/>
              </a:lnSpc>
              <a:spcBef>
                <a:spcPts val="0"/>
              </a:spcBef>
              <a:spcAft>
                <a:spcPts val="0"/>
              </a:spcAft>
              <a:buClr>
                <a:srgbClr val="000000"/>
              </a:buClr>
              <a:buSzPts val="467"/>
              <a:buFont typeface="Arial"/>
              <a:buNone/>
            </a:pPr>
            <a:endParaRPr sz="1401" b="0" i="0" u="none" strike="noStrike" cap="none">
              <a:solidFill>
                <a:schemeClr val="lt1"/>
              </a:solidFill>
              <a:latin typeface="Arial"/>
              <a:ea typeface="Arial"/>
              <a:cs typeface="Arial"/>
              <a:sym typeface="Arial"/>
            </a:endParaRPr>
          </a:p>
        </p:txBody>
      </p:sp>
      <p:sp>
        <p:nvSpPr>
          <p:cNvPr id="54" name="Google Shape;54;p32"/>
          <p:cNvSpPr/>
          <p:nvPr/>
        </p:nvSpPr>
        <p:spPr>
          <a:xfrm>
            <a:off x="0" y="10287000"/>
            <a:ext cx="36576000" cy="10287000"/>
          </a:xfrm>
          <a:prstGeom prst="rect">
            <a:avLst/>
          </a:prstGeom>
          <a:gradFill>
            <a:gsLst>
              <a:gs pos="0">
                <a:srgbClr val="000000">
                  <a:alpha val="0"/>
                </a:srgbClr>
              </a:gs>
              <a:gs pos="100000">
                <a:srgbClr val="000000">
                  <a:alpha val="57254"/>
                </a:srgbClr>
              </a:gs>
            </a:gsLst>
            <a:lin ang="5400000" scaled="0"/>
          </a:gradFill>
          <a:ln>
            <a:noFill/>
          </a:ln>
        </p:spPr>
        <p:txBody>
          <a:bodyPr spcFirstLastPara="1" wrap="square" lIns="274275" tIns="137100" rIns="274275" bIns="137100" anchor="ctr" anchorCtr="0">
            <a:noAutofit/>
          </a:bodyPr>
          <a:lstStyle/>
          <a:p>
            <a:pPr marL="0" marR="0" lvl="0" indent="0" algn="ctr" rtl="0">
              <a:lnSpc>
                <a:spcPct val="100000"/>
              </a:lnSpc>
              <a:spcBef>
                <a:spcPts val="0"/>
              </a:spcBef>
              <a:spcAft>
                <a:spcPts val="0"/>
              </a:spcAft>
              <a:buClr>
                <a:srgbClr val="000000"/>
              </a:buClr>
              <a:buSzPts val="467"/>
              <a:buFont typeface="Arial"/>
              <a:buNone/>
            </a:pPr>
            <a:endParaRPr sz="1401" b="0" i="0" u="none" strike="noStrike" cap="none">
              <a:solidFill>
                <a:schemeClr val="lt1"/>
              </a:solidFill>
              <a:latin typeface="Arial"/>
              <a:ea typeface="Arial"/>
              <a:cs typeface="Arial"/>
              <a:sym typeface="Arial"/>
            </a:endParaRPr>
          </a:p>
        </p:txBody>
      </p:sp>
      <p:pic>
        <p:nvPicPr>
          <p:cNvPr id="55" name="Google Shape;55;p32"/>
          <p:cNvPicPr preferRelativeResize="0"/>
          <p:nvPr/>
        </p:nvPicPr>
        <p:blipFill rotWithShape="1">
          <a:blip r:embed="rId3">
            <a:alphaModFix/>
          </a:blip>
          <a:srcRect/>
          <a:stretch/>
        </p:blipFill>
        <p:spPr>
          <a:xfrm>
            <a:off x="28144824" y="326616"/>
            <a:ext cx="8012076" cy="2760360"/>
          </a:xfrm>
          <a:prstGeom prst="rect">
            <a:avLst/>
          </a:prstGeom>
          <a:noFill/>
          <a:ln>
            <a:noFill/>
          </a:ln>
        </p:spPr>
      </p:pic>
      <p:sp>
        <p:nvSpPr>
          <p:cNvPr id="56" name="Google Shape;56;p32"/>
          <p:cNvSpPr txBox="1">
            <a:spLocks noGrp="1"/>
          </p:cNvSpPr>
          <p:nvPr>
            <p:ph type="ctrTitle"/>
          </p:nvPr>
        </p:nvSpPr>
        <p:spPr>
          <a:xfrm>
            <a:off x="1371600" y="13898880"/>
            <a:ext cx="27432000" cy="49377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666"/>
              <a:buFont typeface="Trebuchet MS"/>
              <a:buNone/>
              <a:defRPr sz="7998" b="1" cap="none">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2"/>
          <p:cNvSpPr txBox="1">
            <a:spLocks noGrp="1"/>
          </p:cNvSpPr>
          <p:nvPr>
            <p:ph type="subTitle" idx="1"/>
          </p:nvPr>
        </p:nvSpPr>
        <p:spPr>
          <a:xfrm>
            <a:off x="1371600" y="18793968"/>
            <a:ext cx="27432000" cy="170383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3000"/>
              </a:spcBef>
              <a:spcAft>
                <a:spcPts val="0"/>
              </a:spcAft>
              <a:buClr>
                <a:schemeClr val="dk1"/>
              </a:buClr>
              <a:buSzPts val="1800"/>
              <a:buFont typeface="Arial"/>
              <a:buNone/>
              <a:defRPr sz="5400" b="0" i="0" u="none" strike="noStrike" cap="none">
                <a:solidFill>
                  <a:schemeClr val="dk1"/>
                </a:solidFill>
                <a:latin typeface="Trebuchet MS"/>
                <a:ea typeface="Trebuchet MS"/>
                <a:cs typeface="Trebuchet MS"/>
                <a:sym typeface="Trebuchet MS"/>
              </a:defRPr>
            </a:lvl1pPr>
            <a:lvl2pPr marR="0" lvl="1" algn="ctr" rtl="0">
              <a:lnSpc>
                <a:spcPct val="90000"/>
              </a:lnSpc>
              <a:spcBef>
                <a:spcPts val="1500"/>
              </a:spcBef>
              <a:spcAft>
                <a:spcPts val="0"/>
              </a:spcAft>
              <a:buClr>
                <a:schemeClr val="dk1"/>
              </a:buClr>
              <a:buSzPts val="2000"/>
              <a:buFont typeface="Arial"/>
              <a:buNone/>
              <a:defRPr sz="6000" b="0" i="0" u="none" strike="noStrike" cap="none">
                <a:solidFill>
                  <a:schemeClr val="dk1"/>
                </a:solidFill>
                <a:latin typeface="Calibri"/>
                <a:ea typeface="Calibri"/>
                <a:cs typeface="Calibri"/>
                <a:sym typeface="Calibri"/>
              </a:defRPr>
            </a:lvl2pPr>
            <a:lvl3pPr marR="0" lvl="2" algn="ctr" rtl="0">
              <a:lnSpc>
                <a:spcPct val="90000"/>
              </a:lnSpc>
              <a:spcBef>
                <a:spcPts val="1500"/>
              </a:spcBef>
              <a:spcAft>
                <a:spcPts val="0"/>
              </a:spcAft>
              <a:buClr>
                <a:schemeClr val="dk1"/>
              </a:buClr>
              <a:buSzPts val="1800"/>
              <a:buFont typeface="Arial"/>
              <a:buNone/>
              <a:defRPr sz="5400" b="0" i="0" u="none" strike="noStrike" cap="none">
                <a:solidFill>
                  <a:schemeClr val="dk1"/>
                </a:solidFill>
                <a:latin typeface="Calibri"/>
                <a:ea typeface="Calibri"/>
                <a:cs typeface="Calibri"/>
                <a:sym typeface="Calibri"/>
              </a:defRPr>
            </a:lvl3pPr>
            <a:lvl4pPr marR="0" lvl="3" algn="ctr" rtl="0">
              <a:lnSpc>
                <a:spcPct val="90000"/>
              </a:lnSpc>
              <a:spcBef>
                <a:spcPts val="1500"/>
              </a:spcBef>
              <a:spcAft>
                <a:spcPts val="0"/>
              </a:spcAft>
              <a:buClr>
                <a:schemeClr val="dk1"/>
              </a:buClr>
              <a:buSzPts val="1600"/>
              <a:buFont typeface="Arial"/>
              <a:buNone/>
              <a:defRPr sz="4800" b="0" i="0" u="none" strike="noStrike" cap="none">
                <a:solidFill>
                  <a:schemeClr val="dk1"/>
                </a:solidFill>
                <a:latin typeface="Calibri"/>
                <a:ea typeface="Calibri"/>
                <a:cs typeface="Calibri"/>
                <a:sym typeface="Calibri"/>
              </a:defRPr>
            </a:lvl4pPr>
            <a:lvl5pPr marR="0" lvl="4" algn="ctr" rtl="0">
              <a:lnSpc>
                <a:spcPct val="90000"/>
              </a:lnSpc>
              <a:spcBef>
                <a:spcPts val="1500"/>
              </a:spcBef>
              <a:spcAft>
                <a:spcPts val="0"/>
              </a:spcAft>
              <a:buClr>
                <a:schemeClr val="dk1"/>
              </a:buClr>
              <a:buSzPts val="1600"/>
              <a:buFont typeface="Arial"/>
              <a:buNone/>
              <a:defRPr sz="4800" b="0" i="0" u="none" strike="noStrike" cap="none">
                <a:solidFill>
                  <a:schemeClr val="dk1"/>
                </a:solidFill>
                <a:latin typeface="Calibri"/>
                <a:ea typeface="Calibri"/>
                <a:cs typeface="Calibri"/>
                <a:sym typeface="Calibri"/>
              </a:defRPr>
            </a:lvl5pPr>
            <a:lvl6pPr marR="0" lvl="5" algn="ctr" rtl="0">
              <a:lnSpc>
                <a:spcPct val="90000"/>
              </a:lnSpc>
              <a:spcBef>
                <a:spcPts val="1500"/>
              </a:spcBef>
              <a:spcAft>
                <a:spcPts val="0"/>
              </a:spcAft>
              <a:buClr>
                <a:schemeClr val="dk1"/>
              </a:buClr>
              <a:buSzPts val="1600"/>
              <a:buFont typeface="Arial"/>
              <a:buNone/>
              <a:defRPr sz="4800" b="0" i="0" u="none" strike="noStrike" cap="none">
                <a:solidFill>
                  <a:schemeClr val="dk1"/>
                </a:solidFill>
                <a:latin typeface="Calibri"/>
                <a:ea typeface="Calibri"/>
                <a:cs typeface="Calibri"/>
                <a:sym typeface="Calibri"/>
              </a:defRPr>
            </a:lvl6pPr>
            <a:lvl7pPr marR="0" lvl="6" algn="ctr" rtl="0">
              <a:lnSpc>
                <a:spcPct val="90000"/>
              </a:lnSpc>
              <a:spcBef>
                <a:spcPts val="1500"/>
              </a:spcBef>
              <a:spcAft>
                <a:spcPts val="0"/>
              </a:spcAft>
              <a:buClr>
                <a:schemeClr val="dk1"/>
              </a:buClr>
              <a:buSzPts val="1600"/>
              <a:buFont typeface="Arial"/>
              <a:buNone/>
              <a:defRPr sz="4800" b="0" i="0" u="none" strike="noStrike" cap="none">
                <a:solidFill>
                  <a:schemeClr val="dk1"/>
                </a:solidFill>
                <a:latin typeface="Calibri"/>
                <a:ea typeface="Calibri"/>
                <a:cs typeface="Calibri"/>
                <a:sym typeface="Calibri"/>
              </a:defRPr>
            </a:lvl7pPr>
            <a:lvl8pPr marR="0" lvl="7" algn="ctr" rtl="0">
              <a:lnSpc>
                <a:spcPct val="90000"/>
              </a:lnSpc>
              <a:spcBef>
                <a:spcPts val="1500"/>
              </a:spcBef>
              <a:spcAft>
                <a:spcPts val="0"/>
              </a:spcAft>
              <a:buClr>
                <a:schemeClr val="dk1"/>
              </a:buClr>
              <a:buSzPts val="1600"/>
              <a:buFont typeface="Arial"/>
              <a:buNone/>
              <a:defRPr sz="4800" b="0" i="0" u="none" strike="noStrike" cap="none">
                <a:solidFill>
                  <a:schemeClr val="dk1"/>
                </a:solidFill>
                <a:latin typeface="Calibri"/>
                <a:ea typeface="Calibri"/>
                <a:cs typeface="Calibri"/>
                <a:sym typeface="Calibri"/>
              </a:defRPr>
            </a:lvl8pPr>
            <a:lvl9pPr marR="0" lvl="8" algn="ctr" rtl="0">
              <a:lnSpc>
                <a:spcPct val="90000"/>
              </a:lnSpc>
              <a:spcBef>
                <a:spcPts val="1500"/>
              </a:spcBef>
              <a:spcAft>
                <a:spcPts val="0"/>
              </a:spcAft>
              <a:buClr>
                <a:schemeClr val="dk1"/>
              </a:buClr>
              <a:buSzPts val="1600"/>
              <a:buFont typeface="Arial"/>
              <a:buNone/>
              <a:defRPr sz="4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660066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58"/>
        <p:cNvGrpSpPr/>
        <p:nvPr/>
      </p:nvGrpSpPr>
      <p:grpSpPr>
        <a:xfrm>
          <a:off x="0" y="0"/>
          <a:ext cx="0" cy="0"/>
          <a:chOff x="0" y="0"/>
          <a:chExt cx="0" cy="0"/>
        </a:xfrm>
      </p:grpSpPr>
      <p:sp>
        <p:nvSpPr>
          <p:cNvPr id="59" name="Google Shape;59;p3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3"/>
          <p:cNvSpPr txBox="1">
            <a:spLocks noGrp="1"/>
          </p:cNvSpPr>
          <p:nvPr>
            <p:ph type="body" idx="1"/>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Trebuchet MS"/>
                <a:ea typeface="Trebuchet MS"/>
                <a:cs typeface="Trebuchet MS"/>
                <a:sym typeface="Trebuchet MS"/>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61" name="Google Shape;61;p33"/>
          <p:cNvSpPr txBox="1">
            <a:spLocks noGrp="1"/>
          </p:cNvSpPr>
          <p:nvPr>
            <p:ph type="body" idx="2"/>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62" name="Google Shape;62;p33"/>
          <p:cNvSpPr txBox="1"/>
          <p:nvPr/>
        </p:nvSpPr>
        <p:spPr>
          <a:xfrm>
            <a:off x="708488" y="19559586"/>
            <a:ext cx="6372897" cy="630949"/>
          </a:xfrm>
          <a:prstGeom prst="rect">
            <a:avLst/>
          </a:prstGeom>
          <a:noFill/>
          <a:ln>
            <a:noFill/>
          </a:ln>
        </p:spPr>
        <p:txBody>
          <a:bodyPr spcFirstLastPara="1" wrap="square" lIns="274275" tIns="137100" rIns="274275" bIns="137100" anchor="t" anchorCtr="0">
            <a:spAutoFit/>
          </a:bodyPr>
          <a:lstStyle/>
          <a:p>
            <a:pPr marL="0" marR="0" lvl="0" indent="0" algn="l" rtl="0">
              <a:lnSpc>
                <a:spcPct val="100000"/>
              </a:lnSpc>
              <a:spcBef>
                <a:spcPts val="0"/>
              </a:spcBef>
              <a:spcAft>
                <a:spcPts val="0"/>
              </a:spcAft>
              <a:buClr>
                <a:srgbClr val="000000"/>
              </a:buClr>
              <a:buSzPts val="767"/>
              <a:buFont typeface="Arial"/>
              <a:buNone/>
            </a:pPr>
            <a:r>
              <a:rPr lang="en-US" sz="2301" b="0" i="0" u="none" strike="noStrike" cap="none">
                <a:solidFill>
                  <a:schemeClr val="lt1"/>
                </a:solidFill>
                <a:latin typeface="Trebuchet MS"/>
                <a:ea typeface="Trebuchet MS"/>
                <a:cs typeface="Trebuchet MS"/>
                <a:sym typeface="Trebuchet MS"/>
              </a:rPr>
              <a:t>NVIDIA CONFIDENTIAL. DO NOT DISTRIBUTE.</a:t>
            </a:r>
            <a:endParaRPr sz="4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024208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ODING_Title, Subtitle, Bullets">
  <p:cSld name="CODING_Title, Subtitle, Bullets">
    <p:spTree>
      <p:nvGrpSpPr>
        <p:cNvPr id="1" name="Shape 63"/>
        <p:cNvGrpSpPr/>
        <p:nvPr/>
      </p:nvGrpSpPr>
      <p:grpSpPr>
        <a:xfrm>
          <a:off x="0" y="0"/>
          <a:ext cx="0" cy="0"/>
          <a:chOff x="0" y="0"/>
          <a:chExt cx="0" cy="0"/>
        </a:xfrm>
      </p:grpSpPr>
      <p:sp>
        <p:nvSpPr>
          <p:cNvPr id="64" name="Google Shape;64;p3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200"/>
              <a:buFont typeface="Courier New"/>
              <a:buNone/>
              <a:defRPr b="0">
                <a:latin typeface="Courier New"/>
                <a:ea typeface="Courier New"/>
                <a:cs typeface="Courier New"/>
                <a:sym typeface="Courier Ne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4"/>
          <p:cNvSpPr txBox="1">
            <a:spLocks noGrp="1"/>
          </p:cNvSpPr>
          <p:nvPr>
            <p:ph type="body" idx="1"/>
          </p:nvPr>
        </p:nvSpPr>
        <p:spPr>
          <a:xfrm>
            <a:off x="2514600" y="4873752"/>
            <a:ext cx="31546800" cy="13651992"/>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Courier New"/>
                <a:ea typeface="Courier New"/>
                <a:cs typeface="Courier New"/>
                <a:sym typeface="Courier New"/>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Courier New"/>
                <a:ea typeface="Courier New"/>
                <a:cs typeface="Courier New"/>
                <a:sym typeface="Courier New"/>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Courier New"/>
                <a:ea typeface="Courier New"/>
                <a:cs typeface="Courier New"/>
                <a:sym typeface="Courier New"/>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Courier New"/>
                <a:ea typeface="Courier New"/>
                <a:cs typeface="Courier New"/>
                <a:sym typeface="Courier New"/>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Courier New"/>
                <a:ea typeface="Courier New"/>
                <a:cs typeface="Courier New"/>
                <a:sym typeface="Courier New"/>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66" name="Google Shape;66;p34"/>
          <p:cNvSpPr txBox="1">
            <a:spLocks noGrp="1"/>
          </p:cNvSpPr>
          <p:nvPr>
            <p:ph type="body" idx="2"/>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Courier New"/>
                <a:ea typeface="Courier New"/>
                <a:cs typeface="Courier New"/>
                <a:sym typeface="Courier New"/>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412291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ONFIDENTIAL_Coding">
  <p:cSld name="CONFIDENTIAL_Coding">
    <p:spTree>
      <p:nvGrpSpPr>
        <p:cNvPr id="1" name="Shape 67"/>
        <p:cNvGrpSpPr/>
        <p:nvPr/>
      </p:nvGrpSpPr>
      <p:grpSpPr>
        <a:xfrm>
          <a:off x="0" y="0"/>
          <a:ext cx="0" cy="0"/>
          <a:chOff x="0" y="0"/>
          <a:chExt cx="0" cy="0"/>
        </a:xfrm>
      </p:grpSpPr>
      <p:sp>
        <p:nvSpPr>
          <p:cNvPr id="68" name="Google Shape;68;p3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200"/>
              <a:buFont typeface="Courier New"/>
              <a:buNone/>
              <a:defRPr b="0">
                <a:latin typeface="Courier New"/>
                <a:ea typeface="Courier New"/>
                <a:cs typeface="Courier New"/>
                <a:sym typeface="Courier Ne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5"/>
          <p:cNvSpPr txBox="1">
            <a:spLocks noGrp="1"/>
          </p:cNvSpPr>
          <p:nvPr>
            <p:ph type="body" idx="1"/>
          </p:nvPr>
        </p:nvSpPr>
        <p:spPr>
          <a:xfrm>
            <a:off x="2514600" y="4873752"/>
            <a:ext cx="31546800" cy="13651992"/>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Courier New"/>
                <a:ea typeface="Courier New"/>
                <a:cs typeface="Courier New"/>
                <a:sym typeface="Courier New"/>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Courier New"/>
                <a:ea typeface="Courier New"/>
                <a:cs typeface="Courier New"/>
                <a:sym typeface="Courier New"/>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Courier New"/>
                <a:ea typeface="Courier New"/>
                <a:cs typeface="Courier New"/>
                <a:sym typeface="Courier New"/>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Courier New"/>
                <a:ea typeface="Courier New"/>
                <a:cs typeface="Courier New"/>
                <a:sym typeface="Courier New"/>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Courier New"/>
                <a:ea typeface="Courier New"/>
                <a:cs typeface="Courier New"/>
                <a:sym typeface="Courier New"/>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70" name="Google Shape;70;p35"/>
          <p:cNvSpPr txBox="1">
            <a:spLocks noGrp="1"/>
          </p:cNvSpPr>
          <p:nvPr>
            <p:ph type="body" idx="2"/>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Courier New"/>
                <a:ea typeface="Courier New"/>
                <a:cs typeface="Courier New"/>
                <a:sym typeface="Courier New"/>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71" name="Google Shape;71;p35"/>
          <p:cNvSpPr txBox="1"/>
          <p:nvPr/>
        </p:nvSpPr>
        <p:spPr>
          <a:xfrm>
            <a:off x="708488" y="19559586"/>
            <a:ext cx="6372897" cy="630949"/>
          </a:xfrm>
          <a:prstGeom prst="rect">
            <a:avLst/>
          </a:prstGeom>
          <a:noFill/>
          <a:ln>
            <a:noFill/>
          </a:ln>
        </p:spPr>
        <p:txBody>
          <a:bodyPr spcFirstLastPara="1" wrap="square" lIns="274275" tIns="137100" rIns="274275" bIns="137100" anchor="t" anchorCtr="0">
            <a:spAutoFit/>
          </a:bodyPr>
          <a:lstStyle/>
          <a:p>
            <a:pPr marL="0" marR="0" lvl="0" indent="0" algn="l" rtl="0">
              <a:lnSpc>
                <a:spcPct val="100000"/>
              </a:lnSpc>
              <a:spcBef>
                <a:spcPts val="0"/>
              </a:spcBef>
              <a:spcAft>
                <a:spcPts val="0"/>
              </a:spcAft>
              <a:buClr>
                <a:srgbClr val="000000"/>
              </a:buClr>
              <a:buSzPts val="767"/>
              <a:buFont typeface="Arial"/>
              <a:buNone/>
            </a:pPr>
            <a:r>
              <a:rPr lang="en-US" sz="2301" b="0" i="0" u="none" strike="noStrike" cap="none">
                <a:solidFill>
                  <a:schemeClr val="lt1"/>
                </a:solidFill>
                <a:latin typeface="Trebuchet MS"/>
                <a:ea typeface="Trebuchet MS"/>
                <a:cs typeface="Trebuchet MS"/>
                <a:sym typeface="Trebuchet MS"/>
              </a:rPr>
              <a:t>NVIDIA CONFIDENTIAL. DO NOT DISTRIBUTE.</a:t>
            </a:r>
            <a:endParaRPr sz="4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328234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6"/>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75" name="Google Shape;75;p36"/>
          <p:cNvSpPr txBox="1">
            <a:spLocks noGrp="1"/>
          </p:cNvSpPr>
          <p:nvPr>
            <p:ph type="body" idx="2"/>
          </p:nvPr>
        </p:nvSpPr>
        <p:spPr>
          <a:xfrm>
            <a:off x="2514600" y="4846320"/>
            <a:ext cx="15215616" cy="13651992"/>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Trebuchet MS"/>
                <a:ea typeface="Trebuchet MS"/>
                <a:cs typeface="Trebuchet MS"/>
                <a:sym typeface="Trebuchet MS"/>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76" name="Google Shape;76;p36"/>
          <p:cNvSpPr txBox="1">
            <a:spLocks noGrp="1"/>
          </p:cNvSpPr>
          <p:nvPr>
            <p:ph type="body" idx="3"/>
          </p:nvPr>
        </p:nvSpPr>
        <p:spPr>
          <a:xfrm>
            <a:off x="18845784" y="4846320"/>
            <a:ext cx="15215616" cy="13651992"/>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Trebuchet MS"/>
                <a:ea typeface="Trebuchet MS"/>
                <a:cs typeface="Trebuchet MS"/>
                <a:sym typeface="Trebuchet MS"/>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531621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NFIDENTIAL_Two Column">
  <p:cSld name="CONFIDENTIAL_Two Column">
    <p:spTree>
      <p:nvGrpSpPr>
        <p:cNvPr id="1" name="Shape 77"/>
        <p:cNvGrpSpPr/>
        <p:nvPr/>
      </p:nvGrpSpPr>
      <p:grpSpPr>
        <a:xfrm>
          <a:off x="0" y="0"/>
          <a:ext cx="0" cy="0"/>
          <a:chOff x="0" y="0"/>
          <a:chExt cx="0" cy="0"/>
        </a:xfrm>
      </p:grpSpPr>
      <p:sp>
        <p:nvSpPr>
          <p:cNvPr id="78" name="Google Shape;78;p3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7"/>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80" name="Google Shape;80;p37"/>
          <p:cNvSpPr txBox="1">
            <a:spLocks noGrp="1"/>
          </p:cNvSpPr>
          <p:nvPr>
            <p:ph type="body" idx="2"/>
          </p:nvPr>
        </p:nvSpPr>
        <p:spPr>
          <a:xfrm>
            <a:off x="2514600" y="4846320"/>
            <a:ext cx="15215616" cy="13651992"/>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Trebuchet MS"/>
                <a:ea typeface="Trebuchet MS"/>
                <a:cs typeface="Trebuchet MS"/>
                <a:sym typeface="Trebuchet MS"/>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81" name="Google Shape;81;p37"/>
          <p:cNvSpPr txBox="1">
            <a:spLocks noGrp="1"/>
          </p:cNvSpPr>
          <p:nvPr>
            <p:ph type="body" idx="3"/>
          </p:nvPr>
        </p:nvSpPr>
        <p:spPr>
          <a:xfrm>
            <a:off x="18845784" y="4846320"/>
            <a:ext cx="15215616" cy="13651992"/>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Trebuchet MS"/>
                <a:ea typeface="Trebuchet MS"/>
                <a:cs typeface="Trebuchet MS"/>
                <a:sym typeface="Trebuchet MS"/>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82" name="Google Shape;82;p37"/>
          <p:cNvSpPr txBox="1"/>
          <p:nvPr/>
        </p:nvSpPr>
        <p:spPr>
          <a:xfrm>
            <a:off x="708488" y="19559586"/>
            <a:ext cx="6372897" cy="630949"/>
          </a:xfrm>
          <a:prstGeom prst="rect">
            <a:avLst/>
          </a:prstGeom>
          <a:noFill/>
          <a:ln>
            <a:noFill/>
          </a:ln>
        </p:spPr>
        <p:txBody>
          <a:bodyPr spcFirstLastPara="1" wrap="square" lIns="274275" tIns="137100" rIns="274275" bIns="137100" anchor="t" anchorCtr="0">
            <a:spAutoFit/>
          </a:bodyPr>
          <a:lstStyle/>
          <a:p>
            <a:pPr marL="0" marR="0" lvl="0" indent="0" algn="l" rtl="0">
              <a:lnSpc>
                <a:spcPct val="100000"/>
              </a:lnSpc>
              <a:spcBef>
                <a:spcPts val="0"/>
              </a:spcBef>
              <a:spcAft>
                <a:spcPts val="0"/>
              </a:spcAft>
              <a:buClr>
                <a:srgbClr val="000000"/>
              </a:buClr>
              <a:buSzPts val="767"/>
              <a:buFont typeface="Arial"/>
              <a:buNone/>
            </a:pPr>
            <a:r>
              <a:rPr lang="en-US" sz="2301" b="0" i="0" u="none" strike="noStrike" cap="none">
                <a:solidFill>
                  <a:schemeClr val="lt1"/>
                </a:solidFill>
                <a:latin typeface="Trebuchet MS"/>
                <a:ea typeface="Trebuchet MS"/>
                <a:cs typeface="Trebuchet MS"/>
                <a:sym typeface="Trebuchet MS"/>
              </a:rPr>
              <a:t>NVIDIA CONFIDENTIAL. DO NOT DISTRIBUTE.</a:t>
            </a:r>
            <a:endParaRPr sz="4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905981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Image Left - Text Right">
  <p:cSld name="Image Left - Text Right">
    <p:spTree>
      <p:nvGrpSpPr>
        <p:cNvPr id="1" name="Shape 83"/>
        <p:cNvGrpSpPr/>
        <p:nvPr/>
      </p:nvGrpSpPr>
      <p:grpSpPr>
        <a:xfrm>
          <a:off x="0" y="0"/>
          <a:ext cx="0" cy="0"/>
          <a:chOff x="0" y="0"/>
          <a:chExt cx="0" cy="0"/>
        </a:xfrm>
      </p:grpSpPr>
      <p:sp>
        <p:nvSpPr>
          <p:cNvPr id="84" name="Google Shape;84;p38"/>
          <p:cNvSpPr txBox="1">
            <a:spLocks noGrp="1"/>
          </p:cNvSpPr>
          <p:nvPr>
            <p:ph type="title"/>
          </p:nvPr>
        </p:nvSpPr>
        <p:spPr>
          <a:xfrm>
            <a:off x="18845784" y="4389120"/>
            <a:ext cx="15215616" cy="33375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8"/>
          <p:cNvSpPr txBox="1">
            <a:spLocks noGrp="1"/>
          </p:cNvSpPr>
          <p:nvPr>
            <p:ph type="body" idx="1"/>
          </p:nvPr>
        </p:nvSpPr>
        <p:spPr>
          <a:xfrm>
            <a:off x="18845784" y="7699248"/>
            <a:ext cx="15215616" cy="1408176"/>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86" name="Google Shape;86;p38"/>
          <p:cNvSpPr txBox="1">
            <a:spLocks noGrp="1"/>
          </p:cNvSpPr>
          <p:nvPr>
            <p:ph type="body" idx="2"/>
          </p:nvPr>
        </p:nvSpPr>
        <p:spPr>
          <a:xfrm>
            <a:off x="18845787" y="9052562"/>
            <a:ext cx="15215616" cy="9478329"/>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Trebuchet MS"/>
                <a:ea typeface="Trebuchet MS"/>
                <a:cs typeface="Trebuchet MS"/>
                <a:sym typeface="Trebuchet MS"/>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87" name="Google Shape;87;p38"/>
          <p:cNvSpPr>
            <a:spLocks noGrp="1"/>
          </p:cNvSpPr>
          <p:nvPr>
            <p:ph type="pic" idx="3"/>
          </p:nvPr>
        </p:nvSpPr>
        <p:spPr>
          <a:xfrm>
            <a:off x="0" y="0"/>
            <a:ext cx="16413162" cy="20574000"/>
          </a:xfrm>
          <a:prstGeom prst="rect">
            <a:avLst/>
          </a:prstGeom>
          <a:solidFill>
            <a:srgbClr val="F2F2F2"/>
          </a:solidFill>
          <a:ln>
            <a:noFill/>
          </a:ln>
        </p:spPr>
      </p:sp>
    </p:spTree>
    <p:extLst>
      <p:ext uri="{BB962C8B-B14F-4D97-AF65-F5344CB8AC3E}">
        <p14:creationId xmlns:p14="http://schemas.microsoft.com/office/powerpoint/2010/main" val="170254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Image Left - No Subtitle">
  <p:cSld name="Image Left - No Subtitle">
    <p:spTree>
      <p:nvGrpSpPr>
        <p:cNvPr id="1" name="Shape 88"/>
        <p:cNvGrpSpPr/>
        <p:nvPr/>
      </p:nvGrpSpPr>
      <p:grpSpPr>
        <a:xfrm>
          <a:off x="0" y="0"/>
          <a:ext cx="0" cy="0"/>
          <a:chOff x="0" y="0"/>
          <a:chExt cx="0" cy="0"/>
        </a:xfrm>
      </p:grpSpPr>
      <p:sp>
        <p:nvSpPr>
          <p:cNvPr id="89" name="Google Shape;89;p39"/>
          <p:cNvSpPr txBox="1">
            <a:spLocks noGrp="1"/>
          </p:cNvSpPr>
          <p:nvPr>
            <p:ph type="title"/>
          </p:nvPr>
        </p:nvSpPr>
        <p:spPr>
          <a:xfrm>
            <a:off x="18845784" y="5205050"/>
            <a:ext cx="15215616" cy="32988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9"/>
          <p:cNvSpPr txBox="1">
            <a:spLocks noGrp="1"/>
          </p:cNvSpPr>
          <p:nvPr>
            <p:ph type="body" idx="1"/>
          </p:nvPr>
        </p:nvSpPr>
        <p:spPr>
          <a:xfrm>
            <a:off x="18845787" y="9052562"/>
            <a:ext cx="15215616" cy="9478329"/>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Trebuchet MS"/>
                <a:ea typeface="Trebuchet MS"/>
                <a:cs typeface="Trebuchet MS"/>
                <a:sym typeface="Trebuchet MS"/>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91" name="Google Shape;91;p39"/>
          <p:cNvSpPr>
            <a:spLocks noGrp="1"/>
          </p:cNvSpPr>
          <p:nvPr>
            <p:ph type="pic" idx="2"/>
          </p:nvPr>
        </p:nvSpPr>
        <p:spPr>
          <a:xfrm>
            <a:off x="0" y="0"/>
            <a:ext cx="16413162" cy="20574000"/>
          </a:xfrm>
          <a:prstGeom prst="rect">
            <a:avLst/>
          </a:prstGeom>
          <a:solidFill>
            <a:srgbClr val="F2F2F2"/>
          </a:solidFill>
          <a:ln>
            <a:noFill/>
          </a:ln>
        </p:spPr>
      </p:sp>
    </p:spTree>
    <p:extLst>
      <p:ext uri="{BB962C8B-B14F-4D97-AF65-F5344CB8AC3E}">
        <p14:creationId xmlns:p14="http://schemas.microsoft.com/office/powerpoint/2010/main" val="14048744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ODING_Image Right - Text Left">
  <p:cSld name="CODING_Image Right - Text Left">
    <p:spTree>
      <p:nvGrpSpPr>
        <p:cNvPr id="1" name="Shape 92"/>
        <p:cNvGrpSpPr/>
        <p:nvPr/>
      </p:nvGrpSpPr>
      <p:grpSpPr>
        <a:xfrm>
          <a:off x="0" y="0"/>
          <a:ext cx="0" cy="0"/>
          <a:chOff x="0" y="0"/>
          <a:chExt cx="0" cy="0"/>
        </a:xfrm>
      </p:grpSpPr>
      <p:sp>
        <p:nvSpPr>
          <p:cNvPr id="93" name="Google Shape;93;p70"/>
          <p:cNvSpPr/>
          <p:nvPr/>
        </p:nvSpPr>
        <p:spPr>
          <a:xfrm>
            <a:off x="0" y="0"/>
            <a:ext cx="36576000" cy="20574000"/>
          </a:xfrm>
          <a:prstGeom prst="rect">
            <a:avLst/>
          </a:prstGeom>
          <a:solidFill>
            <a:schemeClr val="dk1"/>
          </a:solidFill>
          <a:ln>
            <a:noFill/>
          </a:ln>
        </p:spPr>
        <p:txBody>
          <a:bodyPr spcFirstLastPara="1" wrap="square" lIns="274275" tIns="137100" rIns="274275" bIns="137100" anchor="ctr" anchorCtr="0">
            <a:noAutofit/>
          </a:bodyPr>
          <a:lstStyle/>
          <a:p>
            <a:pPr marL="0" marR="0" lvl="0" indent="0" algn="ctr" rtl="0">
              <a:lnSpc>
                <a:spcPct val="90000"/>
              </a:lnSpc>
              <a:spcBef>
                <a:spcPts val="0"/>
              </a:spcBef>
              <a:spcAft>
                <a:spcPts val="0"/>
              </a:spcAft>
              <a:buClr>
                <a:srgbClr val="000000"/>
              </a:buClr>
              <a:buSzPts val="1333"/>
              <a:buFont typeface="Arial"/>
              <a:buNone/>
            </a:pPr>
            <a:endParaRPr sz="3999" b="0" i="0" u="none" strike="noStrike" cap="none">
              <a:solidFill>
                <a:schemeClr val="dk1"/>
              </a:solidFill>
              <a:latin typeface="Trebuchet MS"/>
              <a:ea typeface="Trebuchet MS"/>
              <a:cs typeface="Trebuchet MS"/>
              <a:sym typeface="Trebuchet MS"/>
            </a:endParaRPr>
          </a:p>
        </p:txBody>
      </p:sp>
      <p:sp>
        <p:nvSpPr>
          <p:cNvPr id="94" name="Google Shape;94;p70"/>
          <p:cNvSpPr txBox="1">
            <a:spLocks noGrp="1"/>
          </p:cNvSpPr>
          <p:nvPr>
            <p:ph type="title"/>
          </p:nvPr>
        </p:nvSpPr>
        <p:spPr>
          <a:xfrm>
            <a:off x="2514600" y="4360986"/>
            <a:ext cx="15773400" cy="336569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Courier New"/>
              <a:buNone/>
              <a:defRPr b="0">
                <a:solidFill>
                  <a:schemeClr val="lt1"/>
                </a:solidFill>
                <a:latin typeface="Courier New"/>
                <a:ea typeface="Courier New"/>
                <a:cs typeface="Courier New"/>
                <a:sym typeface="Courier Ne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70"/>
          <p:cNvSpPr txBox="1">
            <a:spLocks noGrp="1"/>
          </p:cNvSpPr>
          <p:nvPr>
            <p:ph type="body" idx="1"/>
          </p:nvPr>
        </p:nvSpPr>
        <p:spPr>
          <a:xfrm>
            <a:off x="2514600" y="9052560"/>
            <a:ext cx="15773400" cy="9482328"/>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Courier New"/>
                <a:ea typeface="Courier New"/>
                <a:cs typeface="Courier New"/>
                <a:sym typeface="Courier New"/>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Courier New"/>
                <a:ea typeface="Courier New"/>
                <a:cs typeface="Courier New"/>
                <a:sym typeface="Courier New"/>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Courier New"/>
                <a:ea typeface="Courier New"/>
                <a:cs typeface="Courier New"/>
                <a:sym typeface="Courier New"/>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Courier New"/>
                <a:ea typeface="Courier New"/>
                <a:cs typeface="Courier New"/>
                <a:sym typeface="Courier New"/>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Courier New"/>
                <a:ea typeface="Courier New"/>
                <a:cs typeface="Courier New"/>
                <a:sym typeface="Courier New"/>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96" name="Google Shape;96;p70"/>
          <p:cNvSpPr txBox="1">
            <a:spLocks noGrp="1"/>
          </p:cNvSpPr>
          <p:nvPr>
            <p:ph type="body" idx="2"/>
          </p:nvPr>
        </p:nvSpPr>
        <p:spPr>
          <a:xfrm>
            <a:off x="2514600" y="7699248"/>
            <a:ext cx="15773400" cy="1408176"/>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lt1"/>
              </a:buClr>
              <a:buSzPts val="1467"/>
              <a:buFont typeface="Arial"/>
              <a:buNone/>
              <a:defRPr sz="4401" b="0" i="0" u="none" strike="noStrike" cap="none">
                <a:solidFill>
                  <a:schemeClr val="lt1"/>
                </a:solidFill>
                <a:latin typeface="Courier New"/>
                <a:ea typeface="Courier New"/>
                <a:cs typeface="Courier New"/>
                <a:sym typeface="Courier New"/>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97" name="Google Shape;97;p70"/>
          <p:cNvSpPr>
            <a:spLocks noGrp="1"/>
          </p:cNvSpPr>
          <p:nvPr>
            <p:ph type="pic" idx="3"/>
          </p:nvPr>
        </p:nvSpPr>
        <p:spPr>
          <a:xfrm>
            <a:off x="20162838" y="0"/>
            <a:ext cx="16413162" cy="20574000"/>
          </a:xfrm>
          <a:prstGeom prst="rect">
            <a:avLst/>
          </a:prstGeom>
          <a:solidFill>
            <a:srgbClr val="F2F2F2"/>
          </a:solidFill>
          <a:ln>
            <a:noFill/>
          </a:ln>
        </p:spPr>
      </p:sp>
    </p:spTree>
    <p:extLst>
      <p:ext uri="{BB962C8B-B14F-4D97-AF65-F5344CB8AC3E}">
        <p14:creationId xmlns:p14="http://schemas.microsoft.com/office/powerpoint/2010/main" val="2172715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Image Right - No Subtitle">
  <p:cSld name="Image Right - No Subtitle">
    <p:spTree>
      <p:nvGrpSpPr>
        <p:cNvPr id="1" name="Shape 98"/>
        <p:cNvGrpSpPr/>
        <p:nvPr/>
      </p:nvGrpSpPr>
      <p:grpSpPr>
        <a:xfrm>
          <a:off x="0" y="0"/>
          <a:ext cx="0" cy="0"/>
          <a:chOff x="0" y="0"/>
          <a:chExt cx="0" cy="0"/>
        </a:xfrm>
      </p:grpSpPr>
      <p:sp>
        <p:nvSpPr>
          <p:cNvPr id="99" name="Google Shape;99;p117"/>
          <p:cNvSpPr/>
          <p:nvPr/>
        </p:nvSpPr>
        <p:spPr>
          <a:xfrm>
            <a:off x="0" y="0"/>
            <a:ext cx="36576000" cy="20574000"/>
          </a:xfrm>
          <a:prstGeom prst="rect">
            <a:avLst/>
          </a:prstGeom>
          <a:solidFill>
            <a:schemeClr val="dk1"/>
          </a:solidFill>
          <a:ln>
            <a:noFill/>
          </a:ln>
        </p:spPr>
        <p:txBody>
          <a:bodyPr spcFirstLastPara="1" wrap="square" lIns="274275" tIns="137100" rIns="274275" bIns="137100" anchor="ctr" anchorCtr="0">
            <a:noAutofit/>
          </a:bodyPr>
          <a:lstStyle/>
          <a:p>
            <a:pPr marL="0" marR="0" lvl="0" indent="0" algn="ctr" rtl="0">
              <a:lnSpc>
                <a:spcPct val="90000"/>
              </a:lnSpc>
              <a:spcBef>
                <a:spcPts val="0"/>
              </a:spcBef>
              <a:spcAft>
                <a:spcPts val="0"/>
              </a:spcAft>
              <a:buClr>
                <a:srgbClr val="000000"/>
              </a:buClr>
              <a:buSzPts val="1333"/>
              <a:buFont typeface="Arial"/>
              <a:buNone/>
            </a:pPr>
            <a:endParaRPr sz="3999" b="0" i="0" u="none" strike="noStrike" cap="none">
              <a:solidFill>
                <a:schemeClr val="dk1"/>
              </a:solidFill>
              <a:latin typeface="Trebuchet MS"/>
              <a:ea typeface="Trebuchet MS"/>
              <a:cs typeface="Trebuchet MS"/>
              <a:sym typeface="Trebuchet MS"/>
            </a:endParaRPr>
          </a:p>
        </p:txBody>
      </p:sp>
      <p:sp>
        <p:nvSpPr>
          <p:cNvPr id="100" name="Google Shape;100;p117"/>
          <p:cNvSpPr txBox="1">
            <a:spLocks noGrp="1"/>
          </p:cNvSpPr>
          <p:nvPr>
            <p:ph type="title"/>
          </p:nvPr>
        </p:nvSpPr>
        <p:spPr>
          <a:xfrm>
            <a:off x="2514600" y="5134709"/>
            <a:ext cx="15773400" cy="336921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17"/>
          <p:cNvSpPr txBox="1">
            <a:spLocks noGrp="1"/>
          </p:cNvSpPr>
          <p:nvPr>
            <p:ph type="body" idx="1"/>
          </p:nvPr>
        </p:nvSpPr>
        <p:spPr>
          <a:xfrm>
            <a:off x="2514600" y="9052560"/>
            <a:ext cx="15773400" cy="9482328"/>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Trebuchet MS"/>
                <a:ea typeface="Trebuchet MS"/>
                <a:cs typeface="Trebuchet MS"/>
                <a:sym typeface="Trebuchet MS"/>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02" name="Google Shape;102;p117"/>
          <p:cNvSpPr>
            <a:spLocks noGrp="1"/>
          </p:cNvSpPr>
          <p:nvPr>
            <p:ph type="pic" idx="2"/>
          </p:nvPr>
        </p:nvSpPr>
        <p:spPr>
          <a:xfrm>
            <a:off x="20162838" y="0"/>
            <a:ext cx="16413162" cy="20574000"/>
          </a:xfrm>
          <a:prstGeom prst="rect">
            <a:avLst/>
          </a:prstGeom>
          <a:solidFill>
            <a:srgbClr val="F2F2F2"/>
          </a:solidFill>
          <a:ln>
            <a:noFill/>
          </a:ln>
        </p:spPr>
      </p:sp>
    </p:spTree>
    <p:extLst>
      <p:ext uri="{BB962C8B-B14F-4D97-AF65-F5344CB8AC3E}">
        <p14:creationId xmlns:p14="http://schemas.microsoft.com/office/powerpoint/2010/main" val="281259906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Image Right - Title, Subtitle">
  <p:cSld name="Image Right - Title, Subtitle">
    <p:spTree>
      <p:nvGrpSpPr>
        <p:cNvPr id="1" name="Shape 103"/>
        <p:cNvGrpSpPr/>
        <p:nvPr/>
      </p:nvGrpSpPr>
      <p:grpSpPr>
        <a:xfrm>
          <a:off x="0" y="0"/>
          <a:ext cx="0" cy="0"/>
          <a:chOff x="0" y="0"/>
          <a:chExt cx="0" cy="0"/>
        </a:xfrm>
      </p:grpSpPr>
      <p:sp>
        <p:nvSpPr>
          <p:cNvPr id="104" name="Google Shape;104;p119"/>
          <p:cNvSpPr/>
          <p:nvPr/>
        </p:nvSpPr>
        <p:spPr>
          <a:xfrm>
            <a:off x="0" y="0"/>
            <a:ext cx="36576000" cy="20574000"/>
          </a:xfrm>
          <a:prstGeom prst="rect">
            <a:avLst/>
          </a:prstGeom>
          <a:solidFill>
            <a:schemeClr val="dk1"/>
          </a:solidFill>
          <a:ln>
            <a:noFill/>
          </a:ln>
        </p:spPr>
        <p:txBody>
          <a:bodyPr spcFirstLastPara="1" wrap="square" lIns="274275" tIns="137100" rIns="274275" bIns="137100" anchor="ctr" anchorCtr="0">
            <a:noAutofit/>
          </a:bodyPr>
          <a:lstStyle/>
          <a:p>
            <a:pPr marL="0" marR="0" lvl="0" indent="0" algn="ctr" rtl="0">
              <a:lnSpc>
                <a:spcPct val="90000"/>
              </a:lnSpc>
              <a:spcBef>
                <a:spcPts val="0"/>
              </a:spcBef>
              <a:spcAft>
                <a:spcPts val="0"/>
              </a:spcAft>
              <a:buClr>
                <a:srgbClr val="000000"/>
              </a:buClr>
              <a:buSzPts val="1333"/>
              <a:buFont typeface="Arial"/>
              <a:buNone/>
            </a:pPr>
            <a:endParaRPr sz="3999" b="0" i="0" u="none" strike="noStrike" cap="none">
              <a:solidFill>
                <a:schemeClr val="dk1"/>
              </a:solidFill>
              <a:latin typeface="Trebuchet MS"/>
              <a:ea typeface="Trebuchet MS"/>
              <a:cs typeface="Trebuchet MS"/>
              <a:sym typeface="Trebuchet MS"/>
            </a:endParaRPr>
          </a:p>
        </p:txBody>
      </p:sp>
      <p:sp>
        <p:nvSpPr>
          <p:cNvPr id="105" name="Google Shape;105;p119"/>
          <p:cNvSpPr txBox="1">
            <a:spLocks noGrp="1"/>
          </p:cNvSpPr>
          <p:nvPr>
            <p:ph type="title"/>
          </p:nvPr>
        </p:nvSpPr>
        <p:spPr>
          <a:xfrm>
            <a:off x="2514600" y="6611814"/>
            <a:ext cx="15773400" cy="381234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19"/>
          <p:cNvSpPr txBox="1">
            <a:spLocks noGrp="1"/>
          </p:cNvSpPr>
          <p:nvPr>
            <p:ph type="body" idx="1"/>
          </p:nvPr>
        </p:nvSpPr>
        <p:spPr>
          <a:xfrm>
            <a:off x="2514600" y="10396728"/>
            <a:ext cx="15773400" cy="1408176"/>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07" name="Google Shape;107;p119"/>
          <p:cNvSpPr>
            <a:spLocks noGrp="1"/>
          </p:cNvSpPr>
          <p:nvPr>
            <p:ph type="pic" idx="2"/>
          </p:nvPr>
        </p:nvSpPr>
        <p:spPr>
          <a:xfrm>
            <a:off x="20162838" y="0"/>
            <a:ext cx="16413162" cy="20574000"/>
          </a:xfrm>
          <a:prstGeom prst="rect">
            <a:avLst/>
          </a:prstGeom>
          <a:solidFill>
            <a:srgbClr val="F2F2F2"/>
          </a:solidFill>
          <a:ln>
            <a:noFill/>
          </a:ln>
        </p:spPr>
      </p:sp>
    </p:spTree>
    <p:extLst>
      <p:ext uri="{BB962C8B-B14F-4D97-AF65-F5344CB8AC3E}">
        <p14:creationId xmlns:p14="http://schemas.microsoft.com/office/powerpoint/2010/main" val="123109174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_Image Right - Title">
  <p:cSld name="1_Image Right - Title">
    <p:spTree>
      <p:nvGrpSpPr>
        <p:cNvPr id="1" name="Shape 108"/>
        <p:cNvGrpSpPr/>
        <p:nvPr/>
      </p:nvGrpSpPr>
      <p:grpSpPr>
        <a:xfrm>
          <a:off x="0" y="0"/>
          <a:ext cx="0" cy="0"/>
          <a:chOff x="0" y="0"/>
          <a:chExt cx="0" cy="0"/>
        </a:xfrm>
      </p:grpSpPr>
      <p:sp>
        <p:nvSpPr>
          <p:cNvPr id="109" name="Google Shape;109;p120"/>
          <p:cNvSpPr/>
          <p:nvPr/>
        </p:nvSpPr>
        <p:spPr>
          <a:xfrm>
            <a:off x="0" y="0"/>
            <a:ext cx="36576000" cy="20574000"/>
          </a:xfrm>
          <a:prstGeom prst="rect">
            <a:avLst/>
          </a:prstGeom>
          <a:solidFill>
            <a:schemeClr val="dk1"/>
          </a:solidFill>
          <a:ln>
            <a:noFill/>
          </a:ln>
        </p:spPr>
        <p:txBody>
          <a:bodyPr spcFirstLastPara="1" wrap="square" lIns="274275" tIns="137100" rIns="274275" bIns="137100" anchor="ctr" anchorCtr="0">
            <a:noAutofit/>
          </a:bodyPr>
          <a:lstStyle/>
          <a:p>
            <a:pPr marL="0" marR="0" lvl="0" indent="0" algn="ctr" rtl="0">
              <a:lnSpc>
                <a:spcPct val="90000"/>
              </a:lnSpc>
              <a:spcBef>
                <a:spcPts val="0"/>
              </a:spcBef>
              <a:spcAft>
                <a:spcPts val="0"/>
              </a:spcAft>
              <a:buClr>
                <a:srgbClr val="000000"/>
              </a:buClr>
              <a:buSzPts val="1333"/>
              <a:buFont typeface="Arial"/>
              <a:buNone/>
            </a:pPr>
            <a:endParaRPr sz="3999" b="0" i="0" u="none" strike="noStrike" cap="none">
              <a:solidFill>
                <a:schemeClr val="dk1"/>
              </a:solidFill>
              <a:latin typeface="Trebuchet MS"/>
              <a:ea typeface="Trebuchet MS"/>
              <a:cs typeface="Trebuchet MS"/>
              <a:sym typeface="Trebuchet MS"/>
            </a:endParaRPr>
          </a:p>
        </p:txBody>
      </p:sp>
      <p:sp>
        <p:nvSpPr>
          <p:cNvPr id="110" name="Google Shape;110;p120"/>
          <p:cNvSpPr txBox="1">
            <a:spLocks noGrp="1"/>
          </p:cNvSpPr>
          <p:nvPr>
            <p:ph type="title"/>
          </p:nvPr>
        </p:nvSpPr>
        <p:spPr>
          <a:xfrm>
            <a:off x="2514600" y="7623810"/>
            <a:ext cx="15773400" cy="53263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2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20"/>
          <p:cNvSpPr>
            <a:spLocks noGrp="1"/>
          </p:cNvSpPr>
          <p:nvPr>
            <p:ph type="pic" idx="2"/>
          </p:nvPr>
        </p:nvSpPr>
        <p:spPr>
          <a:xfrm>
            <a:off x="20162838" y="0"/>
            <a:ext cx="16413162" cy="20574000"/>
          </a:xfrm>
          <a:prstGeom prst="rect">
            <a:avLst/>
          </a:prstGeom>
          <a:solidFill>
            <a:srgbClr val="F2F2F2"/>
          </a:solidFill>
          <a:ln>
            <a:noFill/>
          </a:ln>
        </p:spPr>
      </p:sp>
    </p:spTree>
    <p:extLst>
      <p:ext uri="{BB962C8B-B14F-4D97-AF65-F5344CB8AC3E}">
        <p14:creationId xmlns:p14="http://schemas.microsoft.com/office/powerpoint/2010/main" val="309209579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nnouncing">
  <p:cSld name="Announcing">
    <p:spTree>
      <p:nvGrpSpPr>
        <p:cNvPr id="1" name="Shape 112"/>
        <p:cNvGrpSpPr/>
        <p:nvPr/>
      </p:nvGrpSpPr>
      <p:grpSpPr>
        <a:xfrm>
          <a:off x="0" y="0"/>
          <a:ext cx="0" cy="0"/>
          <a:chOff x="0" y="0"/>
          <a:chExt cx="0" cy="0"/>
        </a:xfrm>
      </p:grpSpPr>
      <p:sp>
        <p:nvSpPr>
          <p:cNvPr id="113" name="Google Shape;113;p121"/>
          <p:cNvSpPr txBox="1">
            <a:spLocks noGrp="1"/>
          </p:cNvSpPr>
          <p:nvPr>
            <p:ph type="title"/>
          </p:nvPr>
        </p:nvSpPr>
        <p:spPr>
          <a:xfrm>
            <a:off x="2514600" y="6921306"/>
            <a:ext cx="15773400" cy="336569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21"/>
          <p:cNvSpPr txBox="1">
            <a:spLocks noGrp="1"/>
          </p:cNvSpPr>
          <p:nvPr>
            <p:ph type="body" idx="1"/>
          </p:nvPr>
        </p:nvSpPr>
        <p:spPr>
          <a:xfrm>
            <a:off x="2514600" y="11612880"/>
            <a:ext cx="15773400" cy="7772400"/>
          </a:xfrm>
          <a:prstGeom prst="rect">
            <a:avLst/>
          </a:prstGeom>
          <a:noFill/>
          <a:ln>
            <a:noFill/>
          </a:ln>
        </p:spPr>
        <p:txBody>
          <a:bodyPr spcFirstLastPara="1" wrap="square" lIns="91425" tIns="45700" rIns="91425" bIns="45700" anchor="t" anchorCtr="0">
            <a:noAutofit/>
          </a:bodyPr>
          <a:lstStyle>
            <a:lvl1pPr marL="1371600" marR="0" lvl="0" indent="-939735" algn="l" rtl="0">
              <a:lnSpc>
                <a:spcPct val="90000"/>
              </a:lnSpc>
              <a:spcBef>
                <a:spcPts val="3000"/>
              </a:spcBef>
              <a:spcAft>
                <a:spcPts val="0"/>
              </a:spcAft>
              <a:buClr>
                <a:schemeClr val="dk2"/>
              </a:buClr>
              <a:buSzPts val="1333"/>
              <a:buFont typeface="Noto Sans Symbols"/>
              <a:buChar char="▪"/>
              <a:defRPr sz="3999"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1" b="0" i="0" u="none" strike="noStrike" cap="none">
                <a:solidFill>
                  <a:schemeClr val="lt1"/>
                </a:solidFill>
                <a:latin typeface="Trebuchet MS"/>
                <a:ea typeface="Trebuchet MS"/>
                <a:cs typeface="Trebuchet MS"/>
                <a:sym typeface="Trebuchet MS"/>
              </a:defRPr>
            </a:lvl3pPr>
            <a:lvl4pPr marL="5486400" marR="0" lvl="3" indent="-863535" algn="l" rtl="0">
              <a:lnSpc>
                <a:spcPct val="90000"/>
              </a:lnSpc>
              <a:spcBef>
                <a:spcPts val="1500"/>
              </a:spcBef>
              <a:spcAft>
                <a:spcPts val="0"/>
              </a:spcAft>
              <a:buClr>
                <a:schemeClr val="dk2"/>
              </a:buClr>
              <a:buSzPts val="933"/>
              <a:buFont typeface="Noto Sans Symbols"/>
              <a:buChar char="▪"/>
              <a:defRPr sz="2799"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15" name="Google Shape;115;p121"/>
          <p:cNvSpPr txBox="1">
            <a:spLocks noGrp="1"/>
          </p:cNvSpPr>
          <p:nvPr>
            <p:ph type="body" idx="2"/>
          </p:nvPr>
        </p:nvSpPr>
        <p:spPr>
          <a:xfrm>
            <a:off x="2514600" y="10259568"/>
            <a:ext cx="15773400" cy="1408176"/>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170261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 Panel">
  <p:cSld name="1 Panel">
    <p:spTree>
      <p:nvGrpSpPr>
        <p:cNvPr id="1" name="Shape 116"/>
        <p:cNvGrpSpPr/>
        <p:nvPr/>
      </p:nvGrpSpPr>
      <p:grpSpPr>
        <a:xfrm>
          <a:off x="0" y="0"/>
          <a:ext cx="0" cy="0"/>
          <a:chOff x="0" y="0"/>
          <a:chExt cx="0" cy="0"/>
        </a:xfrm>
      </p:grpSpPr>
      <p:sp>
        <p:nvSpPr>
          <p:cNvPr id="117" name="Google Shape;117;p12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22"/>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19" name="Google Shape;119;p122"/>
          <p:cNvSpPr>
            <a:spLocks noGrp="1"/>
          </p:cNvSpPr>
          <p:nvPr>
            <p:ph type="pic" idx="2"/>
          </p:nvPr>
        </p:nvSpPr>
        <p:spPr>
          <a:xfrm>
            <a:off x="1379568" y="5006604"/>
            <a:ext cx="33794700" cy="12649572"/>
          </a:xfrm>
          <a:prstGeom prst="rect">
            <a:avLst/>
          </a:prstGeom>
          <a:solidFill>
            <a:srgbClr val="F2F2F2"/>
          </a:solidFill>
          <a:ln>
            <a:noFill/>
          </a:ln>
        </p:spPr>
      </p:sp>
      <p:sp>
        <p:nvSpPr>
          <p:cNvPr id="120" name="Google Shape;120;p122"/>
          <p:cNvSpPr>
            <a:spLocks noGrp="1"/>
          </p:cNvSpPr>
          <p:nvPr>
            <p:ph type="dgm" idx="3"/>
          </p:nvPr>
        </p:nvSpPr>
        <p:spPr>
          <a:xfrm>
            <a:off x="1378044" y="5006609"/>
            <a:ext cx="33796224" cy="5758377"/>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21" name="Google Shape;121;p122"/>
          <p:cNvSpPr txBox="1">
            <a:spLocks noGrp="1"/>
          </p:cNvSpPr>
          <p:nvPr>
            <p:ph type="body" idx="4"/>
          </p:nvPr>
        </p:nvSpPr>
        <p:spPr>
          <a:xfrm>
            <a:off x="8191500" y="5372232"/>
            <a:ext cx="201930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22" name="Google Shape;122;p122"/>
          <p:cNvSpPr txBox="1">
            <a:spLocks noGrp="1"/>
          </p:cNvSpPr>
          <p:nvPr>
            <p:ph type="body" idx="5"/>
          </p:nvPr>
        </p:nvSpPr>
        <p:spPr>
          <a:xfrm>
            <a:off x="8191500" y="5914095"/>
            <a:ext cx="201930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185174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 Panel">
  <p:cSld name="2 Panel">
    <p:spTree>
      <p:nvGrpSpPr>
        <p:cNvPr id="1" name="Shape 123"/>
        <p:cNvGrpSpPr/>
        <p:nvPr/>
      </p:nvGrpSpPr>
      <p:grpSpPr>
        <a:xfrm>
          <a:off x="0" y="0"/>
          <a:ext cx="0" cy="0"/>
          <a:chOff x="0" y="0"/>
          <a:chExt cx="0" cy="0"/>
        </a:xfrm>
      </p:grpSpPr>
      <p:sp>
        <p:nvSpPr>
          <p:cNvPr id="124" name="Google Shape;124;p12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23"/>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26" name="Google Shape;126;p123"/>
          <p:cNvSpPr>
            <a:spLocks noGrp="1"/>
          </p:cNvSpPr>
          <p:nvPr>
            <p:ph type="pic" idx="2"/>
          </p:nvPr>
        </p:nvSpPr>
        <p:spPr>
          <a:xfrm>
            <a:off x="18539180" y="5006604"/>
            <a:ext cx="16632057" cy="12649572"/>
          </a:xfrm>
          <a:prstGeom prst="rect">
            <a:avLst/>
          </a:prstGeom>
          <a:solidFill>
            <a:srgbClr val="F2F2F2"/>
          </a:solidFill>
          <a:ln>
            <a:noFill/>
          </a:ln>
        </p:spPr>
      </p:sp>
      <p:sp>
        <p:nvSpPr>
          <p:cNvPr id="127" name="Google Shape;127;p123"/>
          <p:cNvSpPr>
            <a:spLocks noGrp="1"/>
          </p:cNvSpPr>
          <p:nvPr>
            <p:ph type="pic" idx="3"/>
          </p:nvPr>
        </p:nvSpPr>
        <p:spPr>
          <a:xfrm>
            <a:off x="1373309" y="5006604"/>
            <a:ext cx="16663515" cy="12649572"/>
          </a:xfrm>
          <a:prstGeom prst="rect">
            <a:avLst/>
          </a:prstGeom>
          <a:solidFill>
            <a:srgbClr val="F2F2F2"/>
          </a:solidFill>
          <a:ln>
            <a:noFill/>
          </a:ln>
        </p:spPr>
      </p:sp>
      <p:sp>
        <p:nvSpPr>
          <p:cNvPr id="128" name="Google Shape;128;p123"/>
          <p:cNvSpPr>
            <a:spLocks noGrp="1"/>
          </p:cNvSpPr>
          <p:nvPr>
            <p:ph type="dgm" idx="4"/>
          </p:nvPr>
        </p:nvSpPr>
        <p:spPr>
          <a:xfrm>
            <a:off x="1373309" y="5006604"/>
            <a:ext cx="16663515"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29" name="Google Shape;129;p123"/>
          <p:cNvSpPr txBox="1">
            <a:spLocks noGrp="1"/>
          </p:cNvSpPr>
          <p:nvPr>
            <p:ph type="body" idx="5"/>
          </p:nvPr>
        </p:nvSpPr>
        <p:spPr>
          <a:xfrm>
            <a:off x="2194761" y="5372232"/>
            <a:ext cx="150876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30" name="Google Shape;130;p123"/>
          <p:cNvSpPr txBox="1">
            <a:spLocks noGrp="1"/>
          </p:cNvSpPr>
          <p:nvPr>
            <p:ph type="body" idx="6"/>
          </p:nvPr>
        </p:nvSpPr>
        <p:spPr>
          <a:xfrm>
            <a:off x="2194761" y="5914095"/>
            <a:ext cx="150876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31" name="Google Shape;131;p123"/>
          <p:cNvSpPr>
            <a:spLocks noGrp="1"/>
          </p:cNvSpPr>
          <p:nvPr>
            <p:ph type="dgm" idx="7"/>
          </p:nvPr>
        </p:nvSpPr>
        <p:spPr>
          <a:xfrm>
            <a:off x="18539180" y="5006604"/>
            <a:ext cx="16632057"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32" name="Google Shape;132;p123"/>
          <p:cNvSpPr txBox="1">
            <a:spLocks noGrp="1"/>
          </p:cNvSpPr>
          <p:nvPr>
            <p:ph type="body" idx="8"/>
          </p:nvPr>
        </p:nvSpPr>
        <p:spPr>
          <a:xfrm>
            <a:off x="19363446" y="5372232"/>
            <a:ext cx="150876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33" name="Google Shape;133;p123"/>
          <p:cNvSpPr txBox="1">
            <a:spLocks noGrp="1"/>
          </p:cNvSpPr>
          <p:nvPr>
            <p:ph type="body" idx="9"/>
          </p:nvPr>
        </p:nvSpPr>
        <p:spPr>
          <a:xfrm>
            <a:off x="19363446" y="5914095"/>
            <a:ext cx="150876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6326333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 Panel - Alt">
  <p:cSld name="2 Panel - Alt">
    <p:spTree>
      <p:nvGrpSpPr>
        <p:cNvPr id="1" name="Shape 134"/>
        <p:cNvGrpSpPr/>
        <p:nvPr/>
      </p:nvGrpSpPr>
      <p:grpSpPr>
        <a:xfrm>
          <a:off x="0" y="0"/>
          <a:ext cx="0" cy="0"/>
          <a:chOff x="0" y="0"/>
          <a:chExt cx="0" cy="0"/>
        </a:xfrm>
      </p:grpSpPr>
      <p:sp>
        <p:nvSpPr>
          <p:cNvPr id="135" name="Google Shape;135;p12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24"/>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37" name="Google Shape;137;p124"/>
          <p:cNvSpPr>
            <a:spLocks noGrp="1"/>
          </p:cNvSpPr>
          <p:nvPr>
            <p:ph type="pic" idx="2"/>
          </p:nvPr>
        </p:nvSpPr>
        <p:spPr>
          <a:xfrm>
            <a:off x="1379022" y="5006604"/>
            <a:ext cx="22345452" cy="12649572"/>
          </a:xfrm>
          <a:prstGeom prst="rect">
            <a:avLst/>
          </a:prstGeom>
          <a:solidFill>
            <a:srgbClr val="F2F2F2"/>
          </a:solidFill>
          <a:ln>
            <a:noFill/>
          </a:ln>
        </p:spPr>
      </p:sp>
      <p:sp>
        <p:nvSpPr>
          <p:cNvPr id="138" name="Google Shape;138;p124"/>
          <p:cNvSpPr>
            <a:spLocks noGrp="1"/>
          </p:cNvSpPr>
          <p:nvPr>
            <p:ph type="pic" idx="3"/>
          </p:nvPr>
        </p:nvSpPr>
        <p:spPr>
          <a:xfrm>
            <a:off x="24252342" y="5006604"/>
            <a:ext cx="10908792" cy="12649572"/>
          </a:xfrm>
          <a:prstGeom prst="rect">
            <a:avLst/>
          </a:prstGeom>
          <a:solidFill>
            <a:srgbClr val="F2F2F2"/>
          </a:solidFill>
          <a:ln>
            <a:noFill/>
          </a:ln>
        </p:spPr>
      </p:sp>
      <p:sp>
        <p:nvSpPr>
          <p:cNvPr id="139" name="Google Shape;139;p124"/>
          <p:cNvSpPr>
            <a:spLocks noGrp="1"/>
          </p:cNvSpPr>
          <p:nvPr>
            <p:ph type="dgm" idx="4"/>
          </p:nvPr>
        </p:nvSpPr>
        <p:spPr>
          <a:xfrm>
            <a:off x="24252342" y="5006604"/>
            <a:ext cx="10908792"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40" name="Google Shape;140;p124"/>
          <p:cNvSpPr txBox="1">
            <a:spLocks noGrp="1"/>
          </p:cNvSpPr>
          <p:nvPr>
            <p:ph type="body" idx="5"/>
          </p:nvPr>
        </p:nvSpPr>
        <p:spPr>
          <a:xfrm>
            <a:off x="24694653"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41" name="Google Shape;141;p124"/>
          <p:cNvSpPr txBox="1">
            <a:spLocks noGrp="1"/>
          </p:cNvSpPr>
          <p:nvPr>
            <p:ph type="body" idx="6"/>
          </p:nvPr>
        </p:nvSpPr>
        <p:spPr>
          <a:xfrm>
            <a:off x="24694653" y="5914095"/>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42" name="Google Shape;142;p124"/>
          <p:cNvSpPr>
            <a:spLocks noGrp="1"/>
          </p:cNvSpPr>
          <p:nvPr>
            <p:ph type="dgm" idx="7"/>
          </p:nvPr>
        </p:nvSpPr>
        <p:spPr>
          <a:xfrm>
            <a:off x="1379022" y="5006604"/>
            <a:ext cx="22345452"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43" name="Google Shape;143;p124"/>
          <p:cNvSpPr txBox="1">
            <a:spLocks noGrp="1"/>
          </p:cNvSpPr>
          <p:nvPr>
            <p:ph type="body" idx="8"/>
          </p:nvPr>
        </p:nvSpPr>
        <p:spPr>
          <a:xfrm>
            <a:off x="4789641" y="5372232"/>
            <a:ext cx="157276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44" name="Google Shape;144;p124"/>
          <p:cNvSpPr txBox="1">
            <a:spLocks noGrp="1"/>
          </p:cNvSpPr>
          <p:nvPr>
            <p:ph type="body" idx="9"/>
          </p:nvPr>
        </p:nvSpPr>
        <p:spPr>
          <a:xfrm>
            <a:off x="4789641" y="5914095"/>
            <a:ext cx="157276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184905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4 Panel">
  <p:cSld name="4 Panel">
    <p:bg>
      <p:bgPr>
        <a:solidFill>
          <a:schemeClr val="dk1"/>
        </a:solidFill>
        <a:effectLst/>
      </p:bgPr>
    </p:bg>
    <p:spTree>
      <p:nvGrpSpPr>
        <p:cNvPr id="1" name="Shape 145"/>
        <p:cNvGrpSpPr/>
        <p:nvPr/>
      </p:nvGrpSpPr>
      <p:grpSpPr>
        <a:xfrm>
          <a:off x="0" y="0"/>
          <a:ext cx="0" cy="0"/>
          <a:chOff x="0" y="0"/>
          <a:chExt cx="0" cy="0"/>
        </a:xfrm>
      </p:grpSpPr>
      <p:sp>
        <p:nvSpPr>
          <p:cNvPr id="146" name="Google Shape;146;p12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25"/>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48" name="Google Shape;148;p125"/>
          <p:cNvSpPr>
            <a:spLocks noGrp="1"/>
          </p:cNvSpPr>
          <p:nvPr>
            <p:ph type="pic" idx="2"/>
          </p:nvPr>
        </p:nvSpPr>
        <p:spPr>
          <a:xfrm>
            <a:off x="1379022" y="5006604"/>
            <a:ext cx="8046720" cy="12649572"/>
          </a:xfrm>
          <a:prstGeom prst="rect">
            <a:avLst/>
          </a:prstGeom>
          <a:solidFill>
            <a:srgbClr val="F2F2F2"/>
          </a:solidFill>
          <a:ln>
            <a:noFill/>
          </a:ln>
        </p:spPr>
      </p:sp>
      <p:sp>
        <p:nvSpPr>
          <p:cNvPr id="149" name="Google Shape;149;p125"/>
          <p:cNvSpPr>
            <a:spLocks noGrp="1"/>
          </p:cNvSpPr>
          <p:nvPr>
            <p:ph type="dgm" idx="3"/>
          </p:nvPr>
        </p:nvSpPr>
        <p:spPr>
          <a:xfrm>
            <a:off x="1379022" y="5018280"/>
            <a:ext cx="8046720"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50" name="Google Shape;150;p125"/>
          <p:cNvSpPr txBox="1">
            <a:spLocks noGrp="1"/>
          </p:cNvSpPr>
          <p:nvPr>
            <p:ph type="body" idx="4"/>
          </p:nvPr>
        </p:nvSpPr>
        <p:spPr>
          <a:xfrm>
            <a:off x="1770174"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51" name="Google Shape;151;p125"/>
          <p:cNvSpPr txBox="1">
            <a:spLocks noGrp="1"/>
          </p:cNvSpPr>
          <p:nvPr>
            <p:ph type="body" idx="5"/>
          </p:nvPr>
        </p:nvSpPr>
        <p:spPr>
          <a:xfrm>
            <a:off x="1770174"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52" name="Google Shape;152;p125"/>
          <p:cNvSpPr>
            <a:spLocks noGrp="1"/>
          </p:cNvSpPr>
          <p:nvPr>
            <p:ph type="pic" idx="6"/>
          </p:nvPr>
        </p:nvSpPr>
        <p:spPr>
          <a:xfrm>
            <a:off x="9949096" y="5006604"/>
            <a:ext cx="8087727" cy="12649572"/>
          </a:xfrm>
          <a:prstGeom prst="rect">
            <a:avLst/>
          </a:prstGeom>
          <a:solidFill>
            <a:srgbClr val="F2F2F2"/>
          </a:solidFill>
          <a:ln>
            <a:noFill/>
          </a:ln>
        </p:spPr>
      </p:sp>
      <p:sp>
        <p:nvSpPr>
          <p:cNvPr id="153" name="Google Shape;153;p125"/>
          <p:cNvSpPr>
            <a:spLocks noGrp="1"/>
          </p:cNvSpPr>
          <p:nvPr>
            <p:ph type="dgm" idx="7"/>
          </p:nvPr>
        </p:nvSpPr>
        <p:spPr>
          <a:xfrm>
            <a:off x="9949096" y="5018280"/>
            <a:ext cx="8087727"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54" name="Google Shape;154;p125"/>
          <p:cNvSpPr txBox="1">
            <a:spLocks noGrp="1"/>
          </p:cNvSpPr>
          <p:nvPr>
            <p:ph type="body" idx="8"/>
          </p:nvPr>
        </p:nvSpPr>
        <p:spPr>
          <a:xfrm>
            <a:off x="10340247"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55" name="Google Shape;155;p125"/>
          <p:cNvSpPr txBox="1">
            <a:spLocks noGrp="1"/>
          </p:cNvSpPr>
          <p:nvPr>
            <p:ph type="body" idx="9"/>
          </p:nvPr>
        </p:nvSpPr>
        <p:spPr>
          <a:xfrm>
            <a:off x="10340247"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56" name="Google Shape;156;p125"/>
          <p:cNvSpPr>
            <a:spLocks noGrp="1"/>
          </p:cNvSpPr>
          <p:nvPr>
            <p:ph type="pic" idx="13"/>
          </p:nvPr>
        </p:nvSpPr>
        <p:spPr>
          <a:xfrm>
            <a:off x="18537882" y="5006604"/>
            <a:ext cx="8046720" cy="12649572"/>
          </a:xfrm>
          <a:prstGeom prst="rect">
            <a:avLst/>
          </a:prstGeom>
          <a:solidFill>
            <a:srgbClr val="F2F2F2"/>
          </a:solidFill>
          <a:ln>
            <a:noFill/>
          </a:ln>
        </p:spPr>
      </p:sp>
      <p:sp>
        <p:nvSpPr>
          <p:cNvPr id="157" name="Google Shape;157;p125"/>
          <p:cNvSpPr>
            <a:spLocks noGrp="1"/>
          </p:cNvSpPr>
          <p:nvPr>
            <p:ph type="dgm" idx="14"/>
          </p:nvPr>
        </p:nvSpPr>
        <p:spPr>
          <a:xfrm>
            <a:off x="18537882" y="5018280"/>
            <a:ext cx="8046720"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58" name="Google Shape;158;p125"/>
          <p:cNvSpPr txBox="1">
            <a:spLocks noGrp="1"/>
          </p:cNvSpPr>
          <p:nvPr>
            <p:ph type="body" idx="15"/>
          </p:nvPr>
        </p:nvSpPr>
        <p:spPr>
          <a:xfrm>
            <a:off x="18929034"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59" name="Google Shape;159;p125"/>
          <p:cNvSpPr txBox="1">
            <a:spLocks noGrp="1"/>
          </p:cNvSpPr>
          <p:nvPr>
            <p:ph type="body" idx="16"/>
          </p:nvPr>
        </p:nvSpPr>
        <p:spPr>
          <a:xfrm>
            <a:off x="18929034"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60" name="Google Shape;160;p125"/>
          <p:cNvSpPr>
            <a:spLocks noGrp="1"/>
          </p:cNvSpPr>
          <p:nvPr>
            <p:ph type="pic" idx="17"/>
          </p:nvPr>
        </p:nvSpPr>
        <p:spPr>
          <a:xfrm>
            <a:off x="27114414" y="5006604"/>
            <a:ext cx="8046720" cy="12649572"/>
          </a:xfrm>
          <a:prstGeom prst="rect">
            <a:avLst/>
          </a:prstGeom>
          <a:solidFill>
            <a:srgbClr val="F2F2F2"/>
          </a:solidFill>
          <a:ln>
            <a:noFill/>
          </a:ln>
        </p:spPr>
      </p:sp>
      <p:sp>
        <p:nvSpPr>
          <p:cNvPr id="161" name="Google Shape;161;p125"/>
          <p:cNvSpPr>
            <a:spLocks noGrp="1"/>
          </p:cNvSpPr>
          <p:nvPr>
            <p:ph type="dgm" idx="18"/>
          </p:nvPr>
        </p:nvSpPr>
        <p:spPr>
          <a:xfrm>
            <a:off x="27114414" y="5018280"/>
            <a:ext cx="8046720"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62" name="Google Shape;162;p125"/>
          <p:cNvSpPr txBox="1">
            <a:spLocks noGrp="1"/>
          </p:cNvSpPr>
          <p:nvPr>
            <p:ph type="body" idx="19"/>
          </p:nvPr>
        </p:nvSpPr>
        <p:spPr>
          <a:xfrm>
            <a:off x="27505566"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63" name="Google Shape;163;p125"/>
          <p:cNvSpPr txBox="1">
            <a:spLocks noGrp="1"/>
          </p:cNvSpPr>
          <p:nvPr>
            <p:ph type="body" idx="20"/>
          </p:nvPr>
        </p:nvSpPr>
        <p:spPr>
          <a:xfrm>
            <a:off x="27505566"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122458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4 Panel-ALT">
  <p:cSld name="4 Panel-ALT">
    <p:spTree>
      <p:nvGrpSpPr>
        <p:cNvPr id="1" name="Shape 164"/>
        <p:cNvGrpSpPr/>
        <p:nvPr/>
      </p:nvGrpSpPr>
      <p:grpSpPr>
        <a:xfrm>
          <a:off x="0" y="0"/>
          <a:ext cx="0" cy="0"/>
          <a:chOff x="0" y="0"/>
          <a:chExt cx="0" cy="0"/>
        </a:xfrm>
      </p:grpSpPr>
      <p:sp>
        <p:nvSpPr>
          <p:cNvPr id="165" name="Google Shape;165;p12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126"/>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67" name="Google Shape;167;p126"/>
          <p:cNvSpPr>
            <a:spLocks noGrp="1"/>
          </p:cNvSpPr>
          <p:nvPr>
            <p:ph type="pic" idx="2"/>
          </p:nvPr>
        </p:nvSpPr>
        <p:spPr>
          <a:xfrm>
            <a:off x="1379022" y="7635506"/>
            <a:ext cx="8046720" cy="7252071"/>
          </a:xfrm>
          <a:prstGeom prst="rect">
            <a:avLst/>
          </a:prstGeom>
          <a:solidFill>
            <a:srgbClr val="F2F2F2"/>
          </a:solidFill>
          <a:ln>
            <a:noFill/>
          </a:ln>
        </p:spPr>
      </p:sp>
      <p:sp>
        <p:nvSpPr>
          <p:cNvPr id="168" name="Google Shape;168;p126"/>
          <p:cNvSpPr>
            <a:spLocks noGrp="1"/>
          </p:cNvSpPr>
          <p:nvPr>
            <p:ph type="dgm" idx="3"/>
          </p:nvPr>
        </p:nvSpPr>
        <p:spPr>
          <a:xfrm>
            <a:off x="1379022" y="7635504"/>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69" name="Google Shape;169;p126"/>
          <p:cNvSpPr txBox="1">
            <a:spLocks noGrp="1"/>
          </p:cNvSpPr>
          <p:nvPr>
            <p:ph type="body" idx="4"/>
          </p:nvPr>
        </p:nvSpPr>
        <p:spPr>
          <a:xfrm>
            <a:off x="1770174" y="80011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70" name="Google Shape;170;p126"/>
          <p:cNvSpPr txBox="1">
            <a:spLocks noGrp="1"/>
          </p:cNvSpPr>
          <p:nvPr>
            <p:ph type="body" idx="5"/>
          </p:nvPr>
        </p:nvSpPr>
        <p:spPr>
          <a:xfrm>
            <a:off x="1770174" y="85429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71" name="Google Shape;171;p126"/>
          <p:cNvSpPr>
            <a:spLocks noGrp="1"/>
          </p:cNvSpPr>
          <p:nvPr>
            <p:ph type="pic" idx="6"/>
          </p:nvPr>
        </p:nvSpPr>
        <p:spPr>
          <a:xfrm>
            <a:off x="9948498" y="7635506"/>
            <a:ext cx="8088324" cy="7252071"/>
          </a:xfrm>
          <a:prstGeom prst="rect">
            <a:avLst/>
          </a:prstGeom>
          <a:solidFill>
            <a:srgbClr val="F2F2F2"/>
          </a:solidFill>
          <a:ln>
            <a:noFill/>
          </a:ln>
        </p:spPr>
      </p:sp>
      <p:sp>
        <p:nvSpPr>
          <p:cNvPr id="172" name="Google Shape;172;p126"/>
          <p:cNvSpPr>
            <a:spLocks noGrp="1"/>
          </p:cNvSpPr>
          <p:nvPr>
            <p:ph type="dgm" idx="7"/>
          </p:nvPr>
        </p:nvSpPr>
        <p:spPr>
          <a:xfrm>
            <a:off x="9948497" y="7635509"/>
            <a:ext cx="8088327" cy="3068445"/>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73" name="Google Shape;173;p126"/>
          <p:cNvSpPr txBox="1">
            <a:spLocks noGrp="1"/>
          </p:cNvSpPr>
          <p:nvPr>
            <p:ph type="body" idx="8"/>
          </p:nvPr>
        </p:nvSpPr>
        <p:spPr>
          <a:xfrm>
            <a:off x="10349772" y="80011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74" name="Google Shape;174;p126"/>
          <p:cNvSpPr txBox="1">
            <a:spLocks noGrp="1"/>
          </p:cNvSpPr>
          <p:nvPr>
            <p:ph type="body" idx="9"/>
          </p:nvPr>
        </p:nvSpPr>
        <p:spPr>
          <a:xfrm>
            <a:off x="10349772" y="85429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75" name="Google Shape;175;p126"/>
          <p:cNvSpPr>
            <a:spLocks noGrp="1"/>
          </p:cNvSpPr>
          <p:nvPr>
            <p:ph type="pic" idx="13"/>
          </p:nvPr>
        </p:nvSpPr>
        <p:spPr>
          <a:xfrm>
            <a:off x="18537882" y="7635506"/>
            <a:ext cx="8046720" cy="7252071"/>
          </a:xfrm>
          <a:prstGeom prst="rect">
            <a:avLst/>
          </a:prstGeom>
          <a:solidFill>
            <a:srgbClr val="F2F2F2"/>
          </a:solidFill>
          <a:ln>
            <a:noFill/>
          </a:ln>
        </p:spPr>
      </p:sp>
      <p:sp>
        <p:nvSpPr>
          <p:cNvPr id="176" name="Google Shape;176;p126"/>
          <p:cNvSpPr>
            <a:spLocks noGrp="1"/>
          </p:cNvSpPr>
          <p:nvPr>
            <p:ph type="dgm" idx="14"/>
          </p:nvPr>
        </p:nvSpPr>
        <p:spPr>
          <a:xfrm>
            <a:off x="18537882" y="7635504"/>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77" name="Google Shape;177;p126"/>
          <p:cNvSpPr txBox="1">
            <a:spLocks noGrp="1"/>
          </p:cNvSpPr>
          <p:nvPr>
            <p:ph type="body" idx="15"/>
          </p:nvPr>
        </p:nvSpPr>
        <p:spPr>
          <a:xfrm>
            <a:off x="18929034" y="80011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78" name="Google Shape;178;p126"/>
          <p:cNvSpPr txBox="1">
            <a:spLocks noGrp="1"/>
          </p:cNvSpPr>
          <p:nvPr>
            <p:ph type="body" idx="16"/>
          </p:nvPr>
        </p:nvSpPr>
        <p:spPr>
          <a:xfrm>
            <a:off x="18929034" y="85429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79" name="Google Shape;179;p126"/>
          <p:cNvSpPr>
            <a:spLocks noGrp="1"/>
          </p:cNvSpPr>
          <p:nvPr>
            <p:ph type="pic" idx="17"/>
          </p:nvPr>
        </p:nvSpPr>
        <p:spPr>
          <a:xfrm>
            <a:off x="27114414" y="7635506"/>
            <a:ext cx="8046720" cy="7252071"/>
          </a:xfrm>
          <a:prstGeom prst="rect">
            <a:avLst/>
          </a:prstGeom>
          <a:solidFill>
            <a:srgbClr val="F2F2F2"/>
          </a:solidFill>
          <a:ln>
            <a:noFill/>
          </a:ln>
        </p:spPr>
      </p:sp>
      <p:sp>
        <p:nvSpPr>
          <p:cNvPr id="180" name="Google Shape;180;p126"/>
          <p:cNvSpPr>
            <a:spLocks noGrp="1"/>
          </p:cNvSpPr>
          <p:nvPr>
            <p:ph type="dgm" idx="18"/>
          </p:nvPr>
        </p:nvSpPr>
        <p:spPr>
          <a:xfrm>
            <a:off x="27114414" y="7635504"/>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81" name="Google Shape;181;p126"/>
          <p:cNvSpPr txBox="1">
            <a:spLocks noGrp="1"/>
          </p:cNvSpPr>
          <p:nvPr>
            <p:ph type="body" idx="19"/>
          </p:nvPr>
        </p:nvSpPr>
        <p:spPr>
          <a:xfrm>
            <a:off x="27505566" y="80011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82" name="Google Shape;182;p126"/>
          <p:cNvSpPr txBox="1">
            <a:spLocks noGrp="1"/>
          </p:cNvSpPr>
          <p:nvPr>
            <p:ph type="body" idx="20"/>
          </p:nvPr>
        </p:nvSpPr>
        <p:spPr>
          <a:xfrm>
            <a:off x="27505566" y="85429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6996216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 Panel">
  <p:cSld name="5 Panel">
    <p:spTree>
      <p:nvGrpSpPr>
        <p:cNvPr id="1" name="Shape 183"/>
        <p:cNvGrpSpPr/>
        <p:nvPr/>
      </p:nvGrpSpPr>
      <p:grpSpPr>
        <a:xfrm>
          <a:off x="0" y="0"/>
          <a:ext cx="0" cy="0"/>
          <a:chOff x="0" y="0"/>
          <a:chExt cx="0" cy="0"/>
        </a:xfrm>
      </p:grpSpPr>
      <p:sp>
        <p:nvSpPr>
          <p:cNvPr id="184" name="Google Shape;184;p127"/>
          <p:cNvSpPr>
            <a:spLocks noGrp="1"/>
          </p:cNvSpPr>
          <p:nvPr>
            <p:ph type="pic" idx="2"/>
          </p:nvPr>
        </p:nvSpPr>
        <p:spPr>
          <a:xfrm>
            <a:off x="24252342" y="5006606"/>
            <a:ext cx="10908792" cy="6051921"/>
          </a:xfrm>
          <a:prstGeom prst="rect">
            <a:avLst/>
          </a:prstGeom>
          <a:solidFill>
            <a:srgbClr val="F2F2F2"/>
          </a:solidFill>
          <a:ln>
            <a:noFill/>
          </a:ln>
        </p:spPr>
      </p:sp>
      <p:sp>
        <p:nvSpPr>
          <p:cNvPr id="185" name="Google Shape;185;p127"/>
          <p:cNvSpPr>
            <a:spLocks noGrp="1"/>
          </p:cNvSpPr>
          <p:nvPr>
            <p:ph type="dgm" idx="3"/>
          </p:nvPr>
        </p:nvSpPr>
        <p:spPr>
          <a:xfrm>
            <a:off x="24252342" y="5006606"/>
            <a:ext cx="10908792"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86" name="Google Shape;186;p127"/>
          <p:cNvSpPr txBox="1">
            <a:spLocks noGrp="1"/>
          </p:cNvSpPr>
          <p:nvPr>
            <p:ph type="body" idx="1"/>
          </p:nvPr>
        </p:nvSpPr>
        <p:spPr>
          <a:xfrm>
            <a:off x="24694653"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87" name="Google Shape;187;p127"/>
          <p:cNvSpPr txBox="1">
            <a:spLocks noGrp="1"/>
          </p:cNvSpPr>
          <p:nvPr>
            <p:ph type="body" idx="4"/>
          </p:nvPr>
        </p:nvSpPr>
        <p:spPr>
          <a:xfrm>
            <a:off x="24694653" y="5914095"/>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88" name="Google Shape;188;p127"/>
          <p:cNvSpPr>
            <a:spLocks noGrp="1"/>
          </p:cNvSpPr>
          <p:nvPr>
            <p:ph type="pic" idx="5"/>
          </p:nvPr>
        </p:nvSpPr>
        <p:spPr>
          <a:xfrm>
            <a:off x="12812451" y="5006606"/>
            <a:ext cx="10908792" cy="6051921"/>
          </a:xfrm>
          <a:prstGeom prst="rect">
            <a:avLst/>
          </a:prstGeom>
          <a:solidFill>
            <a:srgbClr val="F2F2F2"/>
          </a:solidFill>
          <a:ln>
            <a:noFill/>
          </a:ln>
        </p:spPr>
      </p:sp>
      <p:sp>
        <p:nvSpPr>
          <p:cNvPr id="189" name="Google Shape;189;p127"/>
          <p:cNvSpPr>
            <a:spLocks noGrp="1"/>
          </p:cNvSpPr>
          <p:nvPr>
            <p:ph type="dgm" idx="6"/>
          </p:nvPr>
        </p:nvSpPr>
        <p:spPr>
          <a:xfrm>
            <a:off x="12812451" y="5006606"/>
            <a:ext cx="10908792"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90" name="Google Shape;190;p127"/>
          <p:cNvSpPr txBox="1">
            <a:spLocks noGrp="1"/>
          </p:cNvSpPr>
          <p:nvPr>
            <p:ph type="body" idx="7"/>
          </p:nvPr>
        </p:nvSpPr>
        <p:spPr>
          <a:xfrm>
            <a:off x="13260795"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91" name="Google Shape;191;p127"/>
          <p:cNvSpPr txBox="1">
            <a:spLocks noGrp="1"/>
          </p:cNvSpPr>
          <p:nvPr>
            <p:ph type="body" idx="8"/>
          </p:nvPr>
        </p:nvSpPr>
        <p:spPr>
          <a:xfrm>
            <a:off x="13260795" y="5914095"/>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92" name="Google Shape;192;p12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127"/>
          <p:cNvSpPr txBox="1">
            <a:spLocks noGrp="1"/>
          </p:cNvSpPr>
          <p:nvPr>
            <p:ph type="body" idx="9"/>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94" name="Google Shape;194;p127"/>
          <p:cNvSpPr>
            <a:spLocks noGrp="1"/>
          </p:cNvSpPr>
          <p:nvPr>
            <p:ph type="pic" idx="13"/>
          </p:nvPr>
        </p:nvSpPr>
        <p:spPr>
          <a:xfrm>
            <a:off x="1379022" y="5006606"/>
            <a:ext cx="10908792" cy="6051921"/>
          </a:xfrm>
          <a:prstGeom prst="rect">
            <a:avLst/>
          </a:prstGeom>
          <a:solidFill>
            <a:srgbClr val="F2F2F2"/>
          </a:solidFill>
          <a:ln>
            <a:noFill/>
          </a:ln>
        </p:spPr>
      </p:sp>
      <p:sp>
        <p:nvSpPr>
          <p:cNvPr id="195" name="Google Shape;195;p127"/>
          <p:cNvSpPr>
            <a:spLocks noGrp="1"/>
          </p:cNvSpPr>
          <p:nvPr>
            <p:ph type="dgm" idx="14"/>
          </p:nvPr>
        </p:nvSpPr>
        <p:spPr>
          <a:xfrm>
            <a:off x="1379022" y="5006606"/>
            <a:ext cx="10908792"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96" name="Google Shape;196;p127"/>
          <p:cNvSpPr txBox="1">
            <a:spLocks noGrp="1"/>
          </p:cNvSpPr>
          <p:nvPr>
            <p:ph type="body" idx="15"/>
          </p:nvPr>
        </p:nvSpPr>
        <p:spPr>
          <a:xfrm>
            <a:off x="1827366"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97" name="Google Shape;197;p127"/>
          <p:cNvSpPr txBox="1">
            <a:spLocks noGrp="1"/>
          </p:cNvSpPr>
          <p:nvPr>
            <p:ph type="body" idx="16"/>
          </p:nvPr>
        </p:nvSpPr>
        <p:spPr>
          <a:xfrm>
            <a:off x="1827366" y="5914095"/>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98" name="Google Shape;198;p127"/>
          <p:cNvSpPr>
            <a:spLocks noGrp="1"/>
          </p:cNvSpPr>
          <p:nvPr>
            <p:ph type="pic" idx="17"/>
          </p:nvPr>
        </p:nvSpPr>
        <p:spPr>
          <a:xfrm>
            <a:off x="7109496" y="11604257"/>
            <a:ext cx="10908792" cy="6051921"/>
          </a:xfrm>
          <a:prstGeom prst="rect">
            <a:avLst/>
          </a:prstGeom>
          <a:solidFill>
            <a:srgbClr val="F2F2F2"/>
          </a:solidFill>
          <a:ln>
            <a:noFill/>
          </a:ln>
        </p:spPr>
      </p:sp>
      <p:sp>
        <p:nvSpPr>
          <p:cNvPr id="199" name="Google Shape;199;p127"/>
          <p:cNvSpPr>
            <a:spLocks noGrp="1"/>
          </p:cNvSpPr>
          <p:nvPr>
            <p:ph type="dgm" idx="18"/>
          </p:nvPr>
        </p:nvSpPr>
        <p:spPr>
          <a:xfrm>
            <a:off x="7109496" y="11604256"/>
            <a:ext cx="10908792"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00" name="Google Shape;200;p127"/>
          <p:cNvSpPr txBox="1">
            <a:spLocks noGrp="1"/>
          </p:cNvSpPr>
          <p:nvPr>
            <p:ph type="body" idx="19"/>
          </p:nvPr>
        </p:nvSpPr>
        <p:spPr>
          <a:xfrm>
            <a:off x="7557840" y="11969883"/>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01" name="Google Shape;201;p127"/>
          <p:cNvSpPr txBox="1">
            <a:spLocks noGrp="1"/>
          </p:cNvSpPr>
          <p:nvPr>
            <p:ph type="body" idx="20"/>
          </p:nvPr>
        </p:nvSpPr>
        <p:spPr>
          <a:xfrm>
            <a:off x="7557840" y="12511743"/>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02" name="Google Shape;202;p127"/>
          <p:cNvSpPr>
            <a:spLocks noGrp="1"/>
          </p:cNvSpPr>
          <p:nvPr>
            <p:ph type="pic" idx="21"/>
          </p:nvPr>
        </p:nvSpPr>
        <p:spPr>
          <a:xfrm>
            <a:off x="18518703" y="11604257"/>
            <a:ext cx="10908792" cy="6051921"/>
          </a:xfrm>
          <a:prstGeom prst="rect">
            <a:avLst/>
          </a:prstGeom>
          <a:solidFill>
            <a:srgbClr val="F2F2F2"/>
          </a:solidFill>
          <a:ln>
            <a:noFill/>
          </a:ln>
        </p:spPr>
      </p:sp>
      <p:sp>
        <p:nvSpPr>
          <p:cNvPr id="203" name="Google Shape;203;p127"/>
          <p:cNvSpPr>
            <a:spLocks noGrp="1"/>
          </p:cNvSpPr>
          <p:nvPr>
            <p:ph type="dgm" idx="22"/>
          </p:nvPr>
        </p:nvSpPr>
        <p:spPr>
          <a:xfrm>
            <a:off x="18518703" y="11604256"/>
            <a:ext cx="10908792"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04" name="Google Shape;204;p127"/>
          <p:cNvSpPr txBox="1">
            <a:spLocks noGrp="1"/>
          </p:cNvSpPr>
          <p:nvPr>
            <p:ph type="body" idx="23"/>
          </p:nvPr>
        </p:nvSpPr>
        <p:spPr>
          <a:xfrm>
            <a:off x="18967047" y="11969883"/>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05" name="Google Shape;205;p127"/>
          <p:cNvSpPr txBox="1">
            <a:spLocks noGrp="1"/>
          </p:cNvSpPr>
          <p:nvPr>
            <p:ph type="body" idx="24"/>
          </p:nvPr>
        </p:nvSpPr>
        <p:spPr>
          <a:xfrm>
            <a:off x="18967047" y="12511743"/>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44333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429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6 Panel">
  <p:cSld name="6 Panel">
    <p:spTree>
      <p:nvGrpSpPr>
        <p:cNvPr id="1" name="Shape 206"/>
        <p:cNvGrpSpPr/>
        <p:nvPr/>
      </p:nvGrpSpPr>
      <p:grpSpPr>
        <a:xfrm>
          <a:off x="0" y="0"/>
          <a:ext cx="0" cy="0"/>
          <a:chOff x="0" y="0"/>
          <a:chExt cx="0" cy="0"/>
        </a:xfrm>
      </p:grpSpPr>
      <p:sp>
        <p:nvSpPr>
          <p:cNvPr id="207" name="Google Shape;207;p128"/>
          <p:cNvSpPr>
            <a:spLocks noGrp="1"/>
          </p:cNvSpPr>
          <p:nvPr>
            <p:ph type="pic" idx="2"/>
          </p:nvPr>
        </p:nvSpPr>
        <p:spPr>
          <a:xfrm>
            <a:off x="24252342" y="5006606"/>
            <a:ext cx="10908792" cy="6051921"/>
          </a:xfrm>
          <a:prstGeom prst="rect">
            <a:avLst/>
          </a:prstGeom>
          <a:solidFill>
            <a:srgbClr val="F2F2F2"/>
          </a:solidFill>
          <a:ln>
            <a:noFill/>
          </a:ln>
        </p:spPr>
      </p:sp>
      <p:sp>
        <p:nvSpPr>
          <p:cNvPr id="208" name="Google Shape;208;p128"/>
          <p:cNvSpPr>
            <a:spLocks noGrp="1"/>
          </p:cNvSpPr>
          <p:nvPr>
            <p:ph type="dgm" idx="3"/>
          </p:nvPr>
        </p:nvSpPr>
        <p:spPr>
          <a:xfrm>
            <a:off x="24252342" y="5006606"/>
            <a:ext cx="10908792"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09" name="Google Shape;209;p128"/>
          <p:cNvSpPr txBox="1">
            <a:spLocks noGrp="1"/>
          </p:cNvSpPr>
          <p:nvPr>
            <p:ph type="body" idx="1"/>
          </p:nvPr>
        </p:nvSpPr>
        <p:spPr>
          <a:xfrm>
            <a:off x="24694653"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10" name="Google Shape;210;p128"/>
          <p:cNvSpPr txBox="1">
            <a:spLocks noGrp="1"/>
          </p:cNvSpPr>
          <p:nvPr>
            <p:ph type="body" idx="4"/>
          </p:nvPr>
        </p:nvSpPr>
        <p:spPr>
          <a:xfrm>
            <a:off x="24694653" y="5914095"/>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11" name="Google Shape;211;p128"/>
          <p:cNvSpPr>
            <a:spLocks noGrp="1"/>
          </p:cNvSpPr>
          <p:nvPr>
            <p:ph type="pic" idx="5"/>
          </p:nvPr>
        </p:nvSpPr>
        <p:spPr>
          <a:xfrm>
            <a:off x="12812451" y="5006606"/>
            <a:ext cx="10908792" cy="6051921"/>
          </a:xfrm>
          <a:prstGeom prst="rect">
            <a:avLst/>
          </a:prstGeom>
          <a:solidFill>
            <a:srgbClr val="F2F2F2"/>
          </a:solidFill>
          <a:ln>
            <a:noFill/>
          </a:ln>
        </p:spPr>
      </p:sp>
      <p:sp>
        <p:nvSpPr>
          <p:cNvPr id="212" name="Google Shape;212;p128"/>
          <p:cNvSpPr>
            <a:spLocks noGrp="1"/>
          </p:cNvSpPr>
          <p:nvPr>
            <p:ph type="dgm" idx="6"/>
          </p:nvPr>
        </p:nvSpPr>
        <p:spPr>
          <a:xfrm>
            <a:off x="12812451" y="5006606"/>
            <a:ext cx="10908792"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13" name="Google Shape;213;p128"/>
          <p:cNvSpPr txBox="1">
            <a:spLocks noGrp="1"/>
          </p:cNvSpPr>
          <p:nvPr>
            <p:ph type="body" idx="7"/>
          </p:nvPr>
        </p:nvSpPr>
        <p:spPr>
          <a:xfrm>
            <a:off x="13260795"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14" name="Google Shape;214;p128"/>
          <p:cNvSpPr txBox="1">
            <a:spLocks noGrp="1"/>
          </p:cNvSpPr>
          <p:nvPr>
            <p:ph type="body" idx="8"/>
          </p:nvPr>
        </p:nvSpPr>
        <p:spPr>
          <a:xfrm>
            <a:off x="13260795" y="5914095"/>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15" name="Google Shape;215;p12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128"/>
          <p:cNvSpPr txBox="1">
            <a:spLocks noGrp="1"/>
          </p:cNvSpPr>
          <p:nvPr>
            <p:ph type="body" idx="9"/>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17" name="Google Shape;217;p128"/>
          <p:cNvSpPr>
            <a:spLocks noGrp="1"/>
          </p:cNvSpPr>
          <p:nvPr>
            <p:ph type="pic" idx="13"/>
          </p:nvPr>
        </p:nvSpPr>
        <p:spPr>
          <a:xfrm>
            <a:off x="1379022" y="5006606"/>
            <a:ext cx="10908792" cy="6051921"/>
          </a:xfrm>
          <a:prstGeom prst="rect">
            <a:avLst/>
          </a:prstGeom>
          <a:solidFill>
            <a:srgbClr val="F2F2F2"/>
          </a:solidFill>
          <a:ln>
            <a:noFill/>
          </a:ln>
        </p:spPr>
      </p:sp>
      <p:sp>
        <p:nvSpPr>
          <p:cNvPr id="218" name="Google Shape;218;p128"/>
          <p:cNvSpPr>
            <a:spLocks noGrp="1"/>
          </p:cNvSpPr>
          <p:nvPr>
            <p:ph type="dgm" idx="14"/>
          </p:nvPr>
        </p:nvSpPr>
        <p:spPr>
          <a:xfrm>
            <a:off x="1379022" y="5006606"/>
            <a:ext cx="10908792"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19" name="Google Shape;219;p128"/>
          <p:cNvSpPr txBox="1">
            <a:spLocks noGrp="1"/>
          </p:cNvSpPr>
          <p:nvPr>
            <p:ph type="body" idx="15"/>
          </p:nvPr>
        </p:nvSpPr>
        <p:spPr>
          <a:xfrm>
            <a:off x="1827366"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20" name="Google Shape;220;p128"/>
          <p:cNvSpPr txBox="1">
            <a:spLocks noGrp="1"/>
          </p:cNvSpPr>
          <p:nvPr>
            <p:ph type="body" idx="16"/>
          </p:nvPr>
        </p:nvSpPr>
        <p:spPr>
          <a:xfrm>
            <a:off x="1827366" y="5914095"/>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21" name="Google Shape;221;p128"/>
          <p:cNvSpPr>
            <a:spLocks noGrp="1"/>
          </p:cNvSpPr>
          <p:nvPr>
            <p:ph type="pic" idx="17"/>
          </p:nvPr>
        </p:nvSpPr>
        <p:spPr>
          <a:xfrm>
            <a:off x="1379022" y="11604257"/>
            <a:ext cx="10908792" cy="6051921"/>
          </a:xfrm>
          <a:prstGeom prst="rect">
            <a:avLst/>
          </a:prstGeom>
          <a:solidFill>
            <a:srgbClr val="F2F2F2"/>
          </a:solidFill>
          <a:ln>
            <a:noFill/>
          </a:ln>
        </p:spPr>
      </p:sp>
      <p:sp>
        <p:nvSpPr>
          <p:cNvPr id="222" name="Google Shape;222;p128"/>
          <p:cNvSpPr>
            <a:spLocks noGrp="1"/>
          </p:cNvSpPr>
          <p:nvPr>
            <p:ph type="dgm" idx="18"/>
          </p:nvPr>
        </p:nvSpPr>
        <p:spPr>
          <a:xfrm>
            <a:off x="1379022" y="11604256"/>
            <a:ext cx="10908792"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23" name="Google Shape;223;p128"/>
          <p:cNvSpPr txBox="1">
            <a:spLocks noGrp="1"/>
          </p:cNvSpPr>
          <p:nvPr>
            <p:ph type="body" idx="19"/>
          </p:nvPr>
        </p:nvSpPr>
        <p:spPr>
          <a:xfrm>
            <a:off x="1827366" y="11969883"/>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24" name="Google Shape;224;p128"/>
          <p:cNvSpPr txBox="1">
            <a:spLocks noGrp="1"/>
          </p:cNvSpPr>
          <p:nvPr>
            <p:ph type="body" idx="20"/>
          </p:nvPr>
        </p:nvSpPr>
        <p:spPr>
          <a:xfrm>
            <a:off x="1827366" y="12511743"/>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25" name="Google Shape;225;p128"/>
          <p:cNvSpPr>
            <a:spLocks noGrp="1"/>
          </p:cNvSpPr>
          <p:nvPr>
            <p:ph type="pic" idx="21"/>
          </p:nvPr>
        </p:nvSpPr>
        <p:spPr>
          <a:xfrm>
            <a:off x="12803394" y="11604257"/>
            <a:ext cx="10908792" cy="6051921"/>
          </a:xfrm>
          <a:prstGeom prst="rect">
            <a:avLst/>
          </a:prstGeom>
          <a:solidFill>
            <a:srgbClr val="F2F2F2"/>
          </a:solidFill>
          <a:ln>
            <a:noFill/>
          </a:ln>
        </p:spPr>
      </p:sp>
      <p:sp>
        <p:nvSpPr>
          <p:cNvPr id="226" name="Google Shape;226;p128"/>
          <p:cNvSpPr>
            <a:spLocks noGrp="1"/>
          </p:cNvSpPr>
          <p:nvPr>
            <p:ph type="dgm" idx="22"/>
          </p:nvPr>
        </p:nvSpPr>
        <p:spPr>
          <a:xfrm>
            <a:off x="12803394" y="11604256"/>
            <a:ext cx="10908792"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27" name="Google Shape;227;p128"/>
          <p:cNvSpPr txBox="1">
            <a:spLocks noGrp="1"/>
          </p:cNvSpPr>
          <p:nvPr>
            <p:ph type="body" idx="23"/>
          </p:nvPr>
        </p:nvSpPr>
        <p:spPr>
          <a:xfrm>
            <a:off x="13251738" y="11969883"/>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28" name="Google Shape;228;p128"/>
          <p:cNvSpPr txBox="1">
            <a:spLocks noGrp="1"/>
          </p:cNvSpPr>
          <p:nvPr>
            <p:ph type="body" idx="24"/>
          </p:nvPr>
        </p:nvSpPr>
        <p:spPr>
          <a:xfrm>
            <a:off x="13251738" y="12511743"/>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29" name="Google Shape;229;p128"/>
          <p:cNvSpPr>
            <a:spLocks noGrp="1"/>
          </p:cNvSpPr>
          <p:nvPr>
            <p:ph type="pic" idx="25"/>
          </p:nvPr>
        </p:nvSpPr>
        <p:spPr>
          <a:xfrm>
            <a:off x="24252342" y="11604257"/>
            <a:ext cx="10908792" cy="6051921"/>
          </a:xfrm>
          <a:prstGeom prst="rect">
            <a:avLst/>
          </a:prstGeom>
          <a:solidFill>
            <a:srgbClr val="F2F2F2"/>
          </a:solidFill>
          <a:ln>
            <a:noFill/>
          </a:ln>
        </p:spPr>
      </p:sp>
      <p:sp>
        <p:nvSpPr>
          <p:cNvPr id="230" name="Google Shape;230;p128"/>
          <p:cNvSpPr>
            <a:spLocks noGrp="1"/>
          </p:cNvSpPr>
          <p:nvPr>
            <p:ph type="dgm" idx="26"/>
          </p:nvPr>
        </p:nvSpPr>
        <p:spPr>
          <a:xfrm>
            <a:off x="24252342" y="11604256"/>
            <a:ext cx="10908792"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31" name="Google Shape;231;p128"/>
          <p:cNvSpPr txBox="1">
            <a:spLocks noGrp="1"/>
          </p:cNvSpPr>
          <p:nvPr>
            <p:ph type="body" idx="27"/>
          </p:nvPr>
        </p:nvSpPr>
        <p:spPr>
          <a:xfrm>
            <a:off x="24699795" y="11969883"/>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32" name="Google Shape;232;p128"/>
          <p:cNvSpPr txBox="1">
            <a:spLocks noGrp="1"/>
          </p:cNvSpPr>
          <p:nvPr>
            <p:ph type="body" idx="28"/>
          </p:nvPr>
        </p:nvSpPr>
        <p:spPr>
          <a:xfrm>
            <a:off x="24699795" y="12511743"/>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989988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7 Panel">
  <p:cSld name="7 Panel">
    <p:spTree>
      <p:nvGrpSpPr>
        <p:cNvPr id="1" name="Shape 233"/>
        <p:cNvGrpSpPr/>
        <p:nvPr/>
      </p:nvGrpSpPr>
      <p:grpSpPr>
        <a:xfrm>
          <a:off x="0" y="0"/>
          <a:ext cx="0" cy="0"/>
          <a:chOff x="0" y="0"/>
          <a:chExt cx="0" cy="0"/>
        </a:xfrm>
      </p:grpSpPr>
      <p:sp>
        <p:nvSpPr>
          <p:cNvPr id="234" name="Google Shape;234;p12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129"/>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36" name="Google Shape;236;p129"/>
          <p:cNvSpPr>
            <a:spLocks noGrp="1"/>
          </p:cNvSpPr>
          <p:nvPr>
            <p:ph type="pic" idx="2"/>
          </p:nvPr>
        </p:nvSpPr>
        <p:spPr>
          <a:xfrm>
            <a:off x="1379022" y="5006606"/>
            <a:ext cx="8046720" cy="6051921"/>
          </a:xfrm>
          <a:prstGeom prst="rect">
            <a:avLst/>
          </a:prstGeom>
          <a:solidFill>
            <a:srgbClr val="F2F2F2"/>
          </a:solidFill>
          <a:ln>
            <a:noFill/>
          </a:ln>
        </p:spPr>
      </p:sp>
      <p:sp>
        <p:nvSpPr>
          <p:cNvPr id="237" name="Google Shape;237;p129"/>
          <p:cNvSpPr>
            <a:spLocks noGrp="1"/>
          </p:cNvSpPr>
          <p:nvPr>
            <p:ph type="dgm" idx="3"/>
          </p:nvPr>
        </p:nvSpPr>
        <p:spPr>
          <a:xfrm>
            <a:off x="1379022" y="5006604"/>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38" name="Google Shape;238;p129"/>
          <p:cNvSpPr txBox="1">
            <a:spLocks noGrp="1"/>
          </p:cNvSpPr>
          <p:nvPr>
            <p:ph type="body" idx="4"/>
          </p:nvPr>
        </p:nvSpPr>
        <p:spPr>
          <a:xfrm>
            <a:off x="1770174"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39" name="Google Shape;239;p129"/>
          <p:cNvSpPr txBox="1">
            <a:spLocks noGrp="1"/>
          </p:cNvSpPr>
          <p:nvPr>
            <p:ph type="body" idx="5"/>
          </p:nvPr>
        </p:nvSpPr>
        <p:spPr>
          <a:xfrm>
            <a:off x="1770174"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40" name="Google Shape;240;p129"/>
          <p:cNvSpPr>
            <a:spLocks noGrp="1"/>
          </p:cNvSpPr>
          <p:nvPr>
            <p:ph type="pic" idx="6"/>
          </p:nvPr>
        </p:nvSpPr>
        <p:spPr>
          <a:xfrm>
            <a:off x="9949095" y="5006606"/>
            <a:ext cx="8046720" cy="6051921"/>
          </a:xfrm>
          <a:prstGeom prst="rect">
            <a:avLst/>
          </a:prstGeom>
          <a:solidFill>
            <a:srgbClr val="F2F2F2"/>
          </a:solidFill>
          <a:ln>
            <a:noFill/>
          </a:ln>
        </p:spPr>
      </p:sp>
      <p:sp>
        <p:nvSpPr>
          <p:cNvPr id="241" name="Google Shape;241;p129"/>
          <p:cNvSpPr>
            <a:spLocks noGrp="1"/>
          </p:cNvSpPr>
          <p:nvPr>
            <p:ph type="dgm" idx="7"/>
          </p:nvPr>
        </p:nvSpPr>
        <p:spPr>
          <a:xfrm>
            <a:off x="9949095" y="5006609"/>
            <a:ext cx="8046720" cy="3068445"/>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42" name="Google Shape;242;p129"/>
          <p:cNvSpPr txBox="1">
            <a:spLocks noGrp="1"/>
          </p:cNvSpPr>
          <p:nvPr>
            <p:ph type="body" idx="8"/>
          </p:nvPr>
        </p:nvSpPr>
        <p:spPr>
          <a:xfrm>
            <a:off x="10340247"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43" name="Google Shape;243;p129"/>
          <p:cNvSpPr txBox="1">
            <a:spLocks noGrp="1"/>
          </p:cNvSpPr>
          <p:nvPr>
            <p:ph type="body" idx="9"/>
          </p:nvPr>
        </p:nvSpPr>
        <p:spPr>
          <a:xfrm>
            <a:off x="10340247"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44" name="Google Shape;244;p129"/>
          <p:cNvSpPr>
            <a:spLocks noGrp="1"/>
          </p:cNvSpPr>
          <p:nvPr>
            <p:ph type="pic" idx="13"/>
          </p:nvPr>
        </p:nvSpPr>
        <p:spPr>
          <a:xfrm>
            <a:off x="18537882" y="5006606"/>
            <a:ext cx="8046720" cy="6051921"/>
          </a:xfrm>
          <a:prstGeom prst="rect">
            <a:avLst/>
          </a:prstGeom>
          <a:solidFill>
            <a:srgbClr val="F2F2F2"/>
          </a:solidFill>
          <a:ln>
            <a:noFill/>
          </a:ln>
        </p:spPr>
      </p:sp>
      <p:sp>
        <p:nvSpPr>
          <p:cNvPr id="245" name="Google Shape;245;p129"/>
          <p:cNvSpPr>
            <a:spLocks noGrp="1"/>
          </p:cNvSpPr>
          <p:nvPr>
            <p:ph type="dgm" idx="14"/>
          </p:nvPr>
        </p:nvSpPr>
        <p:spPr>
          <a:xfrm>
            <a:off x="18537882" y="5006604"/>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46" name="Google Shape;246;p129"/>
          <p:cNvSpPr txBox="1">
            <a:spLocks noGrp="1"/>
          </p:cNvSpPr>
          <p:nvPr>
            <p:ph type="body" idx="15"/>
          </p:nvPr>
        </p:nvSpPr>
        <p:spPr>
          <a:xfrm>
            <a:off x="18929034"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47" name="Google Shape;247;p129"/>
          <p:cNvSpPr txBox="1">
            <a:spLocks noGrp="1"/>
          </p:cNvSpPr>
          <p:nvPr>
            <p:ph type="body" idx="16"/>
          </p:nvPr>
        </p:nvSpPr>
        <p:spPr>
          <a:xfrm>
            <a:off x="18929034"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48" name="Google Shape;248;p129"/>
          <p:cNvSpPr>
            <a:spLocks noGrp="1"/>
          </p:cNvSpPr>
          <p:nvPr>
            <p:ph type="pic" idx="17"/>
          </p:nvPr>
        </p:nvSpPr>
        <p:spPr>
          <a:xfrm>
            <a:off x="5633349" y="11604257"/>
            <a:ext cx="8046720" cy="6051921"/>
          </a:xfrm>
          <a:prstGeom prst="rect">
            <a:avLst/>
          </a:prstGeom>
          <a:solidFill>
            <a:srgbClr val="F2F2F2"/>
          </a:solidFill>
          <a:ln>
            <a:noFill/>
          </a:ln>
        </p:spPr>
      </p:sp>
      <p:sp>
        <p:nvSpPr>
          <p:cNvPr id="249" name="Google Shape;249;p129"/>
          <p:cNvSpPr>
            <a:spLocks noGrp="1"/>
          </p:cNvSpPr>
          <p:nvPr>
            <p:ph type="dgm" idx="18"/>
          </p:nvPr>
        </p:nvSpPr>
        <p:spPr>
          <a:xfrm>
            <a:off x="5633349" y="11604256"/>
            <a:ext cx="8046720" cy="3068445"/>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50" name="Google Shape;250;p129"/>
          <p:cNvSpPr txBox="1">
            <a:spLocks noGrp="1"/>
          </p:cNvSpPr>
          <p:nvPr>
            <p:ph type="body" idx="19"/>
          </p:nvPr>
        </p:nvSpPr>
        <p:spPr>
          <a:xfrm>
            <a:off x="6024501" y="11969880"/>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51" name="Google Shape;251;p129"/>
          <p:cNvSpPr txBox="1">
            <a:spLocks noGrp="1"/>
          </p:cNvSpPr>
          <p:nvPr>
            <p:ph type="body" idx="20"/>
          </p:nvPr>
        </p:nvSpPr>
        <p:spPr>
          <a:xfrm>
            <a:off x="6024501" y="12511743"/>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52" name="Google Shape;252;p129"/>
          <p:cNvSpPr>
            <a:spLocks noGrp="1"/>
          </p:cNvSpPr>
          <p:nvPr>
            <p:ph type="pic" idx="21"/>
          </p:nvPr>
        </p:nvSpPr>
        <p:spPr>
          <a:xfrm>
            <a:off x="14222136" y="11604257"/>
            <a:ext cx="8046720" cy="6051921"/>
          </a:xfrm>
          <a:prstGeom prst="rect">
            <a:avLst/>
          </a:prstGeom>
          <a:solidFill>
            <a:srgbClr val="F2F2F2"/>
          </a:solidFill>
          <a:ln>
            <a:noFill/>
          </a:ln>
        </p:spPr>
      </p:sp>
      <p:sp>
        <p:nvSpPr>
          <p:cNvPr id="253" name="Google Shape;253;p129"/>
          <p:cNvSpPr>
            <a:spLocks noGrp="1"/>
          </p:cNvSpPr>
          <p:nvPr>
            <p:ph type="dgm" idx="22"/>
          </p:nvPr>
        </p:nvSpPr>
        <p:spPr>
          <a:xfrm>
            <a:off x="14222136" y="11604252"/>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54" name="Google Shape;254;p129"/>
          <p:cNvSpPr txBox="1">
            <a:spLocks noGrp="1"/>
          </p:cNvSpPr>
          <p:nvPr>
            <p:ph type="body" idx="23"/>
          </p:nvPr>
        </p:nvSpPr>
        <p:spPr>
          <a:xfrm>
            <a:off x="14613291" y="11969880"/>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55" name="Google Shape;255;p129"/>
          <p:cNvSpPr txBox="1">
            <a:spLocks noGrp="1"/>
          </p:cNvSpPr>
          <p:nvPr>
            <p:ph type="body" idx="24"/>
          </p:nvPr>
        </p:nvSpPr>
        <p:spPr>
          <a:xfrm>
            <a:off x="14613291" y="12511743"/>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56" name="Google Shape;256;p129"/>
          <p:cNvSpPr>
            <a:spLocks noGrp="1"/>
          </p:cNvSpPr>
          <p:nvPr>
            <p:ph type="pic" idx="25"/>
          </p:nvPr>
        </p:nvSpPr>
        <p:spPr>
          <a:xfrm>
            <a:off x="22792917" y="11604257"/>
            <a:ext cx="8046720" cy="6051921"/>
          </a:xfrm>
          <a:prstGeom prst="rect">
            <a:avLst/>
          </a:prstGeom>
          <a:solidFill>
            <a:srgbClr val="F2F2F2"/>
          </a:solidFill>
          <a:ln>
            <a:noFill/>
          </a:ln>
        </p:spPr>
      </p:sp>
      <p:sp>
        <p:nvSpPr>
          <p:cNvPr id="257" name="Google Shape;257;p129"/>
          <p:cNvSpPr>
            <a:spLocks noGrp="1"/>
          </p:cNvSpPr>
          <p:nvPr>
            <p:ph type="dgm" idx="26"/>
          </p:nvPr>
        </p:nvSpPr>
        <p:spPr>
          <a:xfrm>
            <a:off x="22792917" y="11604252"/>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58" name="Google Shape;258;p129"/>
          <p:cNvSpPr txBox="1">
            <a:spLocks noGrp="1"/>
          </p:cNvSpPr>
          <p:nvPr>
            <p:ph type="body" idx="27"/>
          </p:nvPr>
        </p:nvSpPr>
        <p:spPr>
          <a:xfrm>
            <a:off x="23189823" y="11969880"/>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59" name="Google Shape;259;p129"/>
          <p:cNvSpPr txBox="1">
            <a:spLocks noGrp="1"/>
          </p:cNvSpPr>
          <p:nvPr>
            <p:ph type="body" idx="28"/>
          </p:nvPr>
        </p:nvSpPr>
        <p:spPr>
          <a:xfrm>
            <a:off x="23189823" y="12511743"/>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60" name="Google Shape;260;p129"/>
          <p:cNvSpPr>
            <a:spLocks noGrp="1"/>
          </p:cNvSpPr>
          <p:nvPr>
            <p:ph type="pic" idx="29"/>
          </p:nvPr>
        </p:nvSpPr>
        <p:spPr>
          <a:xfrm>
            <a:off x="27114414" y="5006606"/>
            <a:ext cx="8046720" cy="6051921"/>
          </a:xfrm>
          <a:prstGeom prst="rect">
            <a:avLst/>
          </a:prstGeom>
          <a:solidFill>
            <a:srgbClr val="F2F2F2"/>
          </a:solidFill>
          <a:ln>
            <a:noFill/>
          </a:ln>
        </p:spPr>
      </p:sp>
      <p:sp>
        <p:nvSpPr>
          <p:cNvPr id="261" name="Google Shape;261;p129"/>
          <p:cNvSpPr>
            <a:spLocks noGrp="1"/>
          </p:cNvSpPr>
          <p:nvPr>
            <p:ph type="dgm" idx="30"/>
          </p:nvPr>
        </p:nvSpPr>
        <p:spPr>
          <a:xfrm>
            <a:off x="27114414" y="5006604"/>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62" name="Google Shape;262;p129"/>
          <p:cNvSpPr txBox="1">
            <a:spLocks noGrp="1"/>
          </p:cNvSpPr>
          <p:nvPr>
            <p:ph type="body" idx="31"/>
          </p:nvPr>
        </p:nvSpPr>
        <p:spPr>
          <a:xfrm>
            <a:off x="27512940"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63" name="Google Shape;263;p129"/>
          <p:cNvSpPr txBox="1">
            <a:spLocks noGrp="1"/>
          </p:cNvSpPr>
          <p:nvPr>
            <p:ph type="body" idx="32"/>
          </p:nvPr>
        </p:nvSpPr>
        <p:spPr>
          <a:xfrm>
            <a:off x="27512940"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1365825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8 Panel">
  <p:cSld name="8 Panel">
    <p:spTree>
      <p:nvGrpSpPr>
        <p:cNvPr id="1" name="Shape 264"/>
        <p:cNvGrpSpPr/>
        <p:nvPr/>
      </p:nvGrpSpPr>
      <p:grpSpPr>
        <a:xfrm>
          <a:off x="0" y="0"/>
          <a:ext cx="0" cy="0"/>
          <a:chOff x="0" y="0"/>
          <a:chExt cx="0" cy="0"/>
        </a:xfrm>
      </p:grpSpPr>
      <p:sp>
        <p:nvSpPr>
          <p:cNvPr id="265" name="Google Shape;265;p13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130"/>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67" name="Google Shape;267;p130"/>
          <p:cNvSpPr>
            <a:spLocks noGrp="1"/>
          </p:cNvSpPr>
          <p:nvPr>
            <p:ph type="pic" idx="2"/>
          </p:nvPr>
        </p:nvSpPr>
        <p:spPr>
          <a:xfrm>
            <a:off x="1378458" y="5006606"/>
            <a:ext cx="8046720" cy="6051921"/>
          </a:xfrm>
          <a:prstGeom prst="rect">
            <a:avLst/>
          </a:prstGeom>
          <a:solidFill>
            <a:srgbClr val="F2F2F2"/>
          </a:solidFill>
          <a:ln>
            <a:noFill/>
          </a:ln>
        </p:spPr>
      </p:sp>
      <p:sp>
        <p:nvSpPr>
          <p:cNvPr id="268" name="Google Shape;268;p130"/>
          <p:cNvSpPr>
            <a:spLocks noGrp="1"/>
          </p:cNvSpPr>
          <p:nvPr>
            <p:ph type="dgm" idx="3"/>
          </p:nvPr>
        </p:nvSpPr>
        <p:spPr>
          <a:xfrm>
            <a:off x="1378458" y="5006604"/>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69" name="Google Shape;269;p130"/>
          <p:cNvSpPr txBox="1">
            <a:spLocks noGrp="1"/>
          </p:cNvSpPr>
          <p:nvPr>
            <p:ph type="body" idx="4"/>
          </p:nvPr>
        </p:nvSpPr>
        <p:spPr>
          <a:xfrm>
            <a:off x="1770174"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70" name="Google Shape;270;p130"/>
          <p:cNvSpPr txBox="1">
            <a:spLocks noGrp="1"/>
          </p:cNvSpPr>
          <p:nvPr>
            <p:ph type="body" idx="5"/>
          </p:nvPr>
        </p:nvSpPr>
        <p:spPr>
          <a:xfrm>
            <a:off x="1770174"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71" name="Google Shape;271;p130"/>
          <p:cNvSpPr>
            <a:spLocks noGrp="1"/>
          </p:cNvSpPr>
          <p:nvPr>
            <p:ph type="pic" idx="6"/>
          </p:nvPr>
        </p:nvSpPr>
        <p:spPr>
          <a:xfrm>
            <a:off x="18537882" y="5006606"/>
            <a:ext cx="8046720" cy="6051921"/>
          </a:xfrm>
          <a:prstGeom prst="rect">
            <a:avLst/>
          </a:prstGeom>
          <a:solidFill>
            <a:srgbClr val="F2F2F2"/>
          </a:solidFill>
          <a:ln>
            <a:noFill/>
          </a:ln>
        </p:spPr>
      </p:sp>
      <p:sp>
        <p:nvSpPr>
          <p:cNvPr id="272" name="Google Shape;272;p130"/>
          <p:cNvSpPr>
            <a:spLocks noGrp="1"/>
          </p:cNvSpPr>
          <p:nvPr>
            <p:ph type="dgm" idx="7"/>
          </p:nvPr>
        </p:nvSpPr>
        <p:spPr>
          <a:xfrm>
            <a:off x="18537882" y="5006604"/>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73" name="Google Shape;273;p130"/>
          <p:cNvSpPr txBox="1">
            <a:spLocks noGrp="1"/>
          </p:cNvSpPr>
          <p:nvPr>
            <p:ph type="body" idx="8"/>
          </p:nvPr>
        </p:nvSpPr>
        <p:spPr>
          <a:xfrm>
            <a:off x="18929034"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74" name="Google Shape;274;p130"/>
          <p:cNvSpPr txBox="1">
            <a:spLocks noGrp="1"/>
          </p:cNvSpPr>
          <p:nvPr>
            <p:ph type="body" idx="9"/>
          </p:nvPr>
        </p:nvSpPr>
        <p:spPr>
          <a:xfrm>
            <a:off x="18929034"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75" name="Google Shape;275;p130"/>
          <p:cNvSpPr>
            <a:spLocks noGrp="1"/>
          </p:cNvSpPr>
          <p:nvPr>
            <p:ph type="pic" idx="13"/>
          </p:nvPr>
        </p:nvSpPr>
        <p:spPr>
          <a:xfrm>
            <a:off x="27114414" y="5006606"/>
            <a:ext cx="8046720" cy="6051921"/>
          </a:xfrm>
          <a:prstGeom prst="rect">
            <a:avLst/>
          </a:prstGeom>
          <a:solidFill>
            <a:srgbClr val="F2F2F2"/>
          </a:solidFill>
          <a:ln>
            <a:noFill/>
          </a:ln>
        </p:spPr>
      </p:sp>
      <p:sp>
        <p:nvSpPr>
          <p:cNvPr id="276" name="Google Shape;276;p130"/>
          <p:cNvSpPr>
            <a:spLocks noGrp="1"/>
          </p:cNvSpPr>
          <p:nvPr>
            <p:ph type="dgm" idx="14"/>
          </p:nvPr>
        </p:nvSpPr>
        <p:spPr>
          <a:xfrm>
            <a:off x="27114414" y="5006604"/>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77" name="Google Shape;277;p130"/>
          <p:cNvSpPr>
            <a:spLocks noGrp="1"/>
          </p:cNvSpPr>
          <p:nvPr>
            <p:ph type="pic" idx="15"/>
          </p:nvPr>
        </p:nvSpPr>
        <p:spPr>
          <a:xfrm>
            <a:off x="1379022" y="11604257"/>
            <a:ext cx="8046720" cy="6051921"/>
          </a:xfrm>
          <a:prstGeom prst="rect">
            <a:avLst/>
          </a:prstGeom>
          <a:solidFill>
            <a:srgbClr val="F2F2F2"/>
          </a:solidFill>
          <a:ln>
            <a:noFill/>
          </a:ln>
        </p:spPr>
      </p:sp>
      <p:sp>
        <p:nvSpPr>
          <p:cNvPr id="278" name="Google Shape;278;p130"/>
          <p:cNvSpPr>
            <a:spLocks noGrp="1"/>
          </p:cNvSpPr>
          <p:nvPr>
            <p:ph type="dgm" idx="16"/>
          </p:nvPr>
        </p:nvSpPr>
        <p:spPr>
          <a:xfrm>
            <a:off x="1379022" y="11604252"/>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79" name="Google Shape;279;p130"/>
          <p:cNvSpPr txBox="1">
            <a:spLocks noGrp="1"/>
          </p:cNvSpPr>
          <p:nvPr>
            <p:ph type="body" idx="17"/>
          </p:nvPr>
        </p:nvSpPr>
        <p:spPr>
          <a:xfrm>
            <a:off x="1770174" y="11969880"/>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80" name="Google Shape;280;p130"/>
          <p:cNvSpPr txBox="1">
            <a:spLocks noGrp="1"/>
          </p:cNvSpPr>
          <p:nvPr>
            <p:ph type="body" idx="18"/>
          </p:nvPr>
        </p:nvSpPr>
        <p:spPr>
          <a:xfrm>
            <a:off x="1770174" y="12511743"/>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81" name="Google Shape;281;p130"/>
          <p:cNvSpPr>
            <a:spLocks noGrp="1"/>
          </p:cNvSpPr>
          <p:nvPr>
            <p:ph type="pic" idx="19"/>
          </p:nvPr>
        </p:nvSpPr>
        <p:spPr>
          <a:xfrm>
            <a:off x="9950088" y="11604257"/>
            <a:ext cx="8046720" cy="6051921"/>
          </a:xfrm>
          <a:prstGeom prst="rect">
            <a:avLst/>
          </a:prstGeom>
          <a:solidFill>
            <a:srgbClr val="F2F2F2"/>
          </a:solidFill>
          <a:ln>
            <a:noFill/>
          </a:ln>
        </p:spPr>
      </p:sp>
      <p:sp>
        <p:nvSpPr>
          <p:cNvPr id="282" name="Google Shape;282;p130"/>
          <p:cNvSpPr>
            <a:spLocks noGrp="1"/>
          </p:cNvSpPr>
          <p:nvPr>
            <p:ph type="dgm" idx="20"/>
          </p:nvPr>
        </p:nvSpPr>
        <p:spPr>
          <a:xfrm>
            <a:off x="9950088" y="11604256"/>
            <a:ext cx="8046720" cy="3068445"/>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83" name="Google Shape;283;p130"/>
          <p:cNvSpPr txBox="1">
            <a:spLocks noGrp="1"/>
          </p:cNvSpPr>
          <p:nvPr>
            <p:ph type="body" idx="21"/>
          </p:nvPr>
        </p:nvSpPr>
        <p:spPr>
          <a:xfrm>
            <a:off x="10364100" y="11969880"/>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84" name="Google Shape;284;p130"/>
          <p:cNvSpPr txBox="1">
            <a:spLocks noGrp="1"/>
          </p:cNvSpPr>
          <p:nvPr>
            <p:ph type="body" idx="22"/>
          </p:nvPr>
        </p:nvSpPr>
        <p:spPr>
          <a:xfrm>
            <a:off x="10364100" y="12511743"/>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85" name="Google Shape;285;p130"/>
          <p:cNvSpPr>
            <a:spLocks noGrp="1"/>
          </p:cNvSpPr>
          <p:nvPr>
            <p:ph type="pic" idx="23"/>
          </p:nvPr>
        </p:nvSpPr>
        <p:spPr>
          <a:xfrm>
            <a:off x="18537882" y="11604257"/>
            <a:ext cx="8046720" cy="6051921"/>
          </a:xfrm>
          <a:prstGeom prst="rect">
            <a:avLst/>
          </a:prstGeom>
          <a:solidFill>
            <a:srgbClr val="F2F2F2"/>
          </a:solidFill>
          <a:ln>
            <a:noFill/>
          </a:ln>
        </p:spPr>
      </p:sp>
      <p:sp>
        <p:nvSpPr>
          <p:cNvPr id="286" name="Google Shape;286;p130"/>
          <p:cNvSpPr>
            <a:spLocks noGrp="1"/>
          </p:cNvSpPr>
          <p:nvPr>
            <p:ph type="dgm" idx="24"/>
          </p:nvPr>
        </p:nvSpPr>
        <p:spPr>
          <a:xfrm>
            <a:off x="18537882" y="11604252"/>
            <a:ext cx="8046720"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87" name="Google Shape;287;p130"/>
          <p:cNvSpPr txBox="1">
            <a:spLocks noGrp="1"/>
          </p:cNvSpPr>
          <p:nvPr>
            <p:ph type="body" idx="25"/>
          </p:nvPr>
        </p:nvSpPr>
        <p:spPr>
          <a:xfrm>
            <a:off x="18929034" y="11969880"/>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88" name="Google Shape;288;p130"/>
          <p:cNvSpPr txBox="1">
            <a:spLocks noGrp="1"/>
          </p:cNvSpPr>
          <p:nvPr>
            <p:ph type="body" idx="26"/>
          </p:nvPr>
        </p:nvSpPr>
        <p:spPr>
          <a:xfrm>
            <a:off x="18929034" y="12511743"/>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89" name="Google Shape;289;p130"/>
          <p:cNvSpPr>
            <a:spLocks noGrp="1"/>
          </p:cNvSpPr>
          <p:nvPr>
            <p:ph type="pic" idx="27"/>
          </p:nvPr>
        </p:nvSpPr>
        <p:spPr>
          <a:xfrm>
            <a:off x="27106992" y="11604257"/>
            <a:ext cx="8046720" cy="6051921"/>
          </a:xfrm>
          <a:prstGeom prst="rect">
            <a:avLst/>
          </a:prstGeom>
          <a:solidFill>
            <a:srgbClr val="F2F2F2"/>
          </a:solidFill>
          <a:ln>
            <a:noFill/>
          </a:ln>
        </p:spPr>
      </p:sp>
      <p:sp>
        <p:nvSpPr>
          <p:cNvPr id="290" name="Google Shape;290;p130"/>
          <p:cNvSpPr>
            <a:spLocks noGrp="1"/>
          </p:cNvSpPr>
          <p:nvPr>
            <p:ph type="dgm" idx="28"/>
          </p:nvPr>
        </p:nvSpPr>
        <p:spPr>
          <a:xfrm>
            <a:off x="27120708" y="11604252"/>
            <a:ext cx="8019288" cy="3068448"/>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91" name="Google Shape;291;p130"/>
          <p:cNvSpPr txBox="1">
            <a:spLocks noGrp="1"/>
          </p:cNvSpPr>
          <p:nvPr>
            <p:ph type="body" idx="29"/>
          </p:nvPr>
        </p:nvSpPr>
        <p:spPr>
          <a:xfrm>
            <a:off x="27505566" y="11969880"/>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92" name="Google Shape;292;p130"/>
          <p:cNvSpPr txBox="1">
            <a:spLocks noGrp="1"/>
          </p:cNvSpPr>
          <p:nvPr>
            <p:ph type="body" idx="30"/>
          </p:nvPr>
        </p:nvSpPr>
        <p:spPr>
          <a:xfrm>
            <a:off x="27505566" y="12511743"/>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93" name="Google Shape;293;p130"/>
          <p:cNvSpPr txBox="1">
            <a:spLocks noGrp="1"/>
          </p:cNvSpPr>
          <p:nvPr>
            <p:ph type="body" idx="31"/>
          </p:nvPr>
        </p:nvSpPr>
        <p:spPr>
          <a:xfrm>
            <a:off x="27512940"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94" name="Google Shape;294;p130"/>
          <p:cNvSpPr txBox="1">
            <a:spLocks noGrp="1"/>
          </p:cNvSpPr>
          <p:nvPr>
            <p:ph type="body" idx="32"/>
          </p:nvPr>
        </p:nvSpPr>
        <p:spPr>
          <a:xfrm>
            <a:off x="27512940"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95" name="Google Shape;295;p130"/>
          <p:cNvSpPr>
            <a:spLocks noGrp="1"/>
          </p:cNvSpPr>
          <p:nvPr>
            <p:ph type="pic" idx="33"/>
          </p:nvPr>
        </p:nvSpPr>
        <p:spPr>
          <a:xfrm>
            <a:off x="9949095" y="5006606"/>
            <a:ext cx="8046720" cy="6051921"/>
          </a:xfrm>
          <a:prstGeom prst="rect">
            <a:avLst/>
          </a:prstGeom>
          <a:solidFill>
            <a:srgbClr val="F2F2F2"/>
          </a:solidFill>
          <a:ln>
            <a:noFill/>
          </a:ln>
        </p:spPr>
      </p:sp>
      <p:sp>
        <p:nvSpPr>
          <p:cNvPr id="296" name="Google Shape;296;p130"/>
          <p:cNvSpPr>
            <a:spLocks noGrp="1"/>
          </p:cNvSpPr>
          <p:nvPr>
            <p:ph type="dgm" idx="34"/>
          </p:nvPr>
        </p:nvSpPr>
        <p:spPr>
          <a:xfrm>
            <a:off x="9949095" y="5006609"/>
            <a:ext cx="8046720" cy="3068445"/>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97" name="Google Shape;297;p130"/>
          <p:cNvSpPr txBox="1">
            <a:spLocks noGrp="1"/>
          </p:cNvSpPr>
          <p:nvPr>
            <p:ph type="body" idx="35"/>
          </p:nvPr>
        </p:nvSpPr>
        <p:spPr>
          <a:xfrm>
            <a:off x="10340247" y="5372232"/>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98" name="Google Shape;298;p130"/>
          <p:cNvSpPr txBox="1">
            <a:spLocks noGrp="1"/>
          </p:cNvSpPr>
          <p:nvPr>
            <p:ph type="body" idx="36"/>
          </p:nvPr>
        </p:nvSpPr>
        <p:spPr>
          <a:xfrm>
            <a:off x="10340247" y="5914095"/>
            <a:ext cx="731520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541844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9 Panel">
  <p:cSld name="9 Panel">
    <p:spTree>
      <p:nvGrpSpPr>
        <p:cNvPr id="1" name="Shape 299"/>
        <p:cNvGrpSpPr/>
        <p:nvPr/>
      </p:nvGrpSpPr>
      <p:grpSpPr>
        <a:xfrm>
          <a:off x="0" y="0"/>
          <a:ext cx="0" cy="0"/>
          <a:chOff x="0" y="0"/>
          <a:chExt cx="0" cy="0"/>
        </a:xfrm>
      </p:grpSpPr>
      <p:sp>
        <p:nvSpPr>
          <p:cNvPr id="300" name="Google Shape;300;p13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131"/>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02" name="Google Shape;302;p131"/>
          <p:cNvSpPr>
            <a:spLocks noGrp="1"/>
          </p:cNvSpPr>
          <p:nvPr>
            <p:ph type="pic" idx="2"/>
          </p:nvPr>
        </p:nvSpPr>
        <p:spPr>
          <a:xfrm>
            <a:off x="1379022" y="5006606"/>
            <a:ext cx="6345936" cy="6051921"/>
          </a:xfrm>
          <a:prstGeom prst="rect">
            <a:avLst/>
          </a:prstGeom>
          <a:solidFill>
            <a:srgbClr val="F2F2F2"/>
          </a:solidFill>
          <a:ln>
            <a:noFill/>
          </a:ln>
        </p:spPr>
      </p:sp>
      <p:sp>
        <p:nvSpPr>
          <p:cNvPr id="303" name="Google Shape;303;p131"/>
          <p:cNvSpPr>
            <a:spLocks noGrp="1"/>
          </p:cNvSpPr>
          <p:nvPr>
            <p:ph type="dgm" idx="3"/>
          </p:nvPr>
        </p:nvSpPr>
        <p:spPr>
          <a:xfrm>
            <a:off x="1379022" y="5006606"/>
            <a:ext cx="6345936"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04" name="Google Shape;304;p131"/>
          <p:cNvSpPr txBox="1">
            <a:spLocks noGrp="1"/>
          </p:cNvSpPr>
          <p:nvPr>
            <p:ph type="body" idx="4"/>
          </p:nvPr>
        </p:nvSpPr>
        <p:spPr>
          <a:xfrm>
            <a:off x="1827366" y="537223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05" name="Google Shape;305;p131"/>
          <p:cNvSpPr txBox="1">
            <a:spLocks noGrp="1"/>
          </p:cNvSpPr>
          <p:nvPr>
            <p:ph type="body" idx="5"/>
          </p:nvPr>
        </p:nvSpPr>
        <p:spPr>
          <a:xfrm>
            <a:off x="1827366" y="581950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06" name="Google Shape;306;p131"/>
          <p:cNvSpPr>
            <a:spLocks noGrp="1"/>
          </p:cNvSpPr>
          <p:nvPr>
            <p:ph type="pic" idx="6"/>
          </p:nvPr>
        </p:nvSpPr>
        <p:spPr>
          <a:xfrm>
            <a:off x="28820358" y="5006606"/>
            <a:ext cx="6341568" cy="6051921"/>
          </a:xfrm>
          <a:prstGeom prst="rect">
            <a:avLst/>
          </a:prstGeom>
          <a:solidFill>
            <a:srgbClr val="F2F2F2"/>
          </a:solidFill>
          <a:ln>
            <a:noFill/>
          </a:ln>
        </p:spPr>
      </p:sp>
      <p:sp>
        <p:nvSpPr>
          <p:cNvPr id="307" name="Google Shape;307;p131"/>
          <p:cNvSpPr>
            <a:spLocks noGrp="1"/>
          </p:cNvSpPr>
          <p:nvPr>
            <p:ph type="dgm" idx="7"/>
          </p:nvPr>
        </p:nvSpPr>
        <p:spPr>
          <a:xfrm>
            <a:off x="28820358" y="5006606"/>
            <a:ext cx="6341568"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08" name="Google Shape;308;p131"/>
          <p:cNvSpPr txBox="1">
            <a:spLocks noGrp="1"/>
          </p:cNvSpPr>
          <p:nvPr>
            <p:ph type="body" idx="8"/>
          </p:nvPr>
        </p:nvSpPr>
        <p:spPr>
          <a:xfrm>
            <a:off x="29209470" y="537223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09" name="Google Shape;309;p131"/>
          <p:cNvSpPr txBox="1">
            <a:spLocks noGrp="1"/>
          </p:cNvSpPr>
          <p:nvPr>
            <p:ph type="body" idx="9"/>
          </p:nvPr>
        </p:nvSpPr>
        <p:spPr>
          <a:xfrm>
            <a:off x="29209470" y="581950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10" name="Google Shape;310;p131"/>
          <p:cNvSpPr>
            <a:spLocks noGrp="1"/>
          </p:cNvSpPr>
          <p:nvPr>
            <p:ph type="pic" idx="13"/>
          </p:nvPr>
        </p:nvSpPr>
        <p:spPr>
          <a:xfrm>
            <a:off x="15100373" y="5006606"/>
            <a:ext cx="6348945" cy="6051921"/>
          </a:xfrm>
          <a:prstGeom prst="rect">
            <a:avLst/>
          </a:prstGeom>
          <a:solidFill>
            <a:srgbClr val="F2F2F2"/>
          </a:solidFill>
          <a:ln>
            <a:noFill/>
          </a:ln>
        </p:spPr>
      </p:sp>
      <p:sp>
        <p:nvSpPr>
          <p:cNvPr id="311" name="Google Shape;311;p131"/>
          <p:cNvSpPr>
            <a:spLocks noGrp="1"/>
          </p:cNvSpPr>
          <p:nvPr>
            <p:ph type="dgm" idx="14"/>
          </p:nvPr>
        </p:nvSpPr>
        <p:spPr>
          <a:xfrm>
            <a:off x="15098805" y="5006606"/>
            <a:ext cx="6345936"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12" name="Google Shape;312;p131"/>
          <p:cNvSpPr txBox="1">
            <a:spLocks noGrp="1"/>
          </p:cNvSpPr>
          <p:nvPr>
            <p:ph type="body" idx="15"/>
          </p:nvPr>
        </p:nvSpPr>
        <p:spPr>
          <a:xfrm>
            <a:off x="15515007" y="537223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13" name="Google Shape;313;p131"/>
          <p:cNvSpPr txBox="1">
            <a:spLocks noGrp="1"/>
          </p:cNvSpPr>
          <p:nvPr>
            <p:ph type="body" idx="16"/>
          </p:nvPr>
        </p:nvSpPr>
        <p:spPr>
          <a:xfrm>
            <a:off x="15515007" y="581950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14" name="Google Shape;314;p131"/>
          <p:cNvSpPr>
            <a:spLocks noGrp="1"/>
          </p:cNvSpPr>
          <p:nvPr>
            <p:ph type="pic" idx="17"/>
          </p:nvPr>
        </p:nvSpPr>
        <p:spPr>
          <a:xfrm>
            <a:off x="8239698" y="5006606"/>
            <a:ext cx="6345936" cy="6051921"/>
          </a:xfrm>
          <a:prstGeom prst="rect">
            <a:avLst/>
          </a:prstGeom>
          <a:solidFill>
            <a:srgbClr val="F2F2F2"/>
          </a:solidFill>
          <a:ln>
            <a:noFill/>
          </a:ln>
        </p:spPr>
      </p:sp>
      <p:sp>
        <p:nvSpPr>
          <p:cNvPr id="315" name="Google Shape;315;p131"/>
          <p:cNvSpPr>
            <a:spLocks noGrp="1"/>
          </p:cNvSpPr>
          <p:nvPr>
            <p:ph type="dgm" idx="18"/>
          </p:nvPr>
        </p:nvSpPr>
        <p:spPr>
          <a:xfrm>
            <a:off x="8235128" y="5006606"/>
            <a:ext cx="6355083"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16" name="Google Shape;316;p131"/>
          <p:cNvSpPr txBox="1">
            <a:spLocks noGrp="1"/>
          </p:cNvSpPr>
          <p:nvPr>
            <p:ph type="body" idx="19"/>
          </p:nvPr>
        </p:nvSpPr>
        <p:spPr>
          <a:xfrm>
            <a:off x="8686029" y="537223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17" name="Google Shape;317;p131"/>
          <p:cNvSpPr txBox="1">
            <a:spLocks noGrp="1"/>
          </p:cNvSpPr>
          <p:nvPr>
            <p:ph type="body" idx="20"/>
          </p:nvPr>
        </p:nvSpPr>
        <p:spPr>
          <a:xfrm>
            <a:off x="8686029" y="581950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18" name="Google Shape;318;p131"/>
          <p:cNvSpPr>
            <a:spLocks noGrp="1"/>
          </p:cNvSpPr>
          <p:nvPr>
            <p:ph type="pic" idx="21"/>
          </p:nvPr>
        </p:nvSpPr>
        <p:spPr>
          <a:xfrm>
            <a:off x="21964053" y="5006606"/>
            <a:ext cx="6341568" cy="6051921"/>
          </a:xfrm>
          <a:prstGeom prst="rect">
            <a:avLst/>
          </a:prstGeom>
          <a:solidFill>
            <a:srgbClr val="F2F2F2"/>
          </a:solidFill>
          <a:ln>
            <a:noFill/>
          </a:ln>
        </p:spPr>
      </p:sp>
      <p:sp>
        <p:nvSpPr>
          <p:cNvPr id="319" name="Google Shape;319;p131"/>
          <p:cNvSpPr>
            <a:spLocks noGrp="1"/>
          </p:cNvSpPr>
          <p:nvPr>
            <p:ph type="dgm" idx="22"/>
          </p:nvPr>
        </p:nvSpPr>
        <p:spPr>
          <a:xfrm>
            <a:off x="21957915" y="5006606"/>
            <a:ext cx="6341568"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20" name="Google Shape;320;p131"/>
          <p:cNvSpPr txBox="1">
            <a:spLocks noGrp="1"/>
          </p:cNvSpPr>
          <p:nvPr>
            <p:ph type="body" idx="23"/>
          </p:nvPr>
        </p:nvSpPr>
        <p:spPr>
          <a:xfrm>
            <a:off x="22343982" y="537223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21" name="Google Shape;321;p131"/>
          <p:cNvSpPr txBox="1">
            <a:spLocks noGrp="1"/>
          </p:cNvSpPr>
          <p:nvPr>
            <p:ph type="body" idx="24"/>
          </p:nvPr>
        </p:nvSpPr>
        <p:spPr>
          <a:xfrm>
            <a:off x="22343982" y="581950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22" name="Google Shape;322;p131"/>
          <p:cNvSpPr>
            <a:spLocks noGrp="1"/>
          </p:cNvSpPr>
          <p:nvPr>
            <p:ph type="pic" idx="25"/>
          </p:nvPr>
        </p:nvSpPr>
        <p:spPr>
          <a:xfrm>
            <a:off x="4757097" y="11603468"/>
            <a:ext cx="6345936" cy="6051921"/>
          </a:xfrm>
          <a:prstGeom prst="rect">
            <a:avLst/>
          </a:prstGeom>
          <a:solidFill>
            <a:srgbClr val="F2F2F2"/>
          </a:solidFill>
          <a:ln>
            <a:noFill/>
          </a:ln>
        </p:spPr>
      </p:sp>
      <p:sp>
        <p:nvSpPr>
          <p:cNvPr id="323" name="Google Shape;323;p131"/>
          <p:cNvSpPr>
            <a:spLocks noGrp="1"/>
          </p:cNvSpPr>
          <p:nvPr>
            <p:ph type="dgm" idx="26"/>
          </p:nvPr>
        </p:nvSpPr>
        <p:spPr>
          <a:xfrm>
            <a:off x="4757099" y="11603468"/>
            <a:ext cx="6353313"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24" name="Google Shape;324;p131"/>
          <p:cNvSpPr txBox="1">
            <a:spLocks noGrp="1"/>
          </p:cNvSpPr>
          <p:nvPr>
            <p:ph type="body" idx="27"/>
          </p:nvPr>
        </p:nvSpPr>
        <p:spPr>
          <a:xfrm>
            <a:off x="5205441" y="119690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25" name="Google Shape;325;p131"/>
          <p:cNvSpPr txBox="1">
            <a:spLocks noGrp="1"/>
          </p:cNvSpPr>
          <p:nvPr>
            <p:ph type="body" idx="28"/>
          </p:nvPr>
        </p:nvSpPr>
        <p:spPr>
          <a:xfrm>
            <a:off x="5205441" y="124478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26" name="Google Shape;326;p131"/>
          <p:cNvSpPr>
            <a:spLocks noGrp="1"/>
          </p:cNvSpPr>
          <p:nvPr>
            <p:ph type="pic" idx="29"/>
          </p:nvPr>
        </p:nvSpPr>
        <p:spPr>
          <a:xfrm>
            <a:off x="18540201" y="11603468"/>
            <a:ext cx="6341568" cy="6051921"/>
          </a:xfrm>
          <a:prstGeom prst="rect">
            <a:avLst/>
          </a:prstGeom>
          <a:solidFill>
            <a:srgbClr val="F2F2F2"/>
          </a:solidFill>
          <a:ln>
            <a:noFill/>
          </a:ln>
        </p:spPr>
      </p:sp>
      <p:sp>
        <p:nvSpPr>
          <p:cNvPr id="327" name="Google Shape;327;p131"/>
          <p:cNvSpPr>
            <a:spLocks noGrp="1"/>
          </p:cNvSpPr>
          <p:nvPr>
            <p:ph type="dgm" idx="30"/>
          </p:nvPr>
        </p:nvSpPr>
        <p:spPr>
          <a:xfrm>
            <a:off x="18540201" y="11603468"/>
            <a:ext cx="6341568"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28" name="Google Shape;328;p131"/>
          <p:cNvSpPr txBox="1">
            <a:spLocks noGrp="1"/>
          </p:cNvSpPr>
          <p:nvPr>
            <p:ph type="body" idx="31"/>
          </p:nvPr>
        </p:nvSpPr>
        <p:spPr>
          <a:xfrm>
            <a:off x="18952032" y="119690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29" name="Google Shape;329;p131"/>
          <p:cNvSpPr txBox="1">
            <a:spLocks noGrp="1"/>
          </p:cNvSpPr>
          <p:nvPr>
            <p:ph type="body" idx="32"/>
          </p:nvPr>
        </p:nvSpPr>
        <p:spPr>
          <a:xfrm>
            <a:off x="18952032" y="124478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30" name="Google Shape;330;p131"/>
          <p:cNvSpPr>
            <a:spLocks noGrp="1"/>
          </p:cNvSpPr>
          <p:nvPr>
            <p:ph type="pic" idx="33"/>
          </p:nvPr>
        </p:nvSpPr>
        <p:spPr>
          <a:xfrm>
            <a:off x="11656167" y="11603468"/>
            <a:ext cx="6341568" cy="6051921"/>
          </a:xfrm>
          <a:prstGeom prst="rect">
            <a:avLst/>
          </a:prstGeom>
          <a:solidFill>
            <a:srgbClr val="F2F2F2"/>
          </a:solidFill>
          <a:ln>
            <a:noFill/>
          </a:ln>
        </p:spPr>
      </p:sp>
      <p:sp>
        <p:nvSpPr>
          <p:cNvPr id="331" name="Google Shape;331;p131"/>
          <p:cNvSpPr>
            <a:spLocks noGrp="1"/>
          </p:cNvSpPr>
          <p:nvPr>
            <p:ph type="dgm" idx="34"/>
          </p:nvPr>
        </p:nvSpPr>
        <p:spPr>
          <a:xfrm>
            <a:off x="11653027" y="11603468"/>
            <a:ext cx="6348945"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32" name="Google Shape;332;p131"/>
          <p:cNvSpPr txBox="1">
            <a:spLocks noGrp="1"/>
          </p:cNvSpPr>
          <p:nvPr>
            <p:ph type="body" idx="35"/>
          </p:nvPr>
        </p:nvSpPr>
        <p:spPr>
          <a:xfrm>
            <a:off x="12082344" y="119690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33" name="Google Shape;333;p131"/>
          <p:cNvSpPr txBox="1">
            <a:spLocks noGrp="1"/>
          </p:cNvSpPr>
          <p:nvPr>
            <p:ph type="body" idx="36"/>
          </p:nvPr>
        </p:nvSpPr>
        <p:spPr>
          <a:xfrm>
            <a:off x="12082344" y="124478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34" name="Google Shape;334;p131"/>
          <p:cNvSpPr>
            <a:spLocks noGrp="1"/>
          </p:cNvSpPr>
          <p:nvPr>
            <p:ph type="pic" idx="37"/>
          </p:nvPr>
        </p:nvSpPr>
        <p:spPr>
          <a:xfrm>
            <a:off x="25420161" y="11603468"/>
            <a:ext cx="6341568" cy="6051921"/>
          </a:xfrm>
          <a:prstGeom prst="rect">
            <a:avLst/>
          </a:prstGeom>
          <a:solidFill>
            <a:srgbClr val="F2F2F2"/>
          </a:solidFill>
          <a:ln>
            <a:noFill/>
          </a:ln>
        </p:spPr>
      </p:sp>
      <p:sp>
        <p:nvSpPr>
          <p:cNvPr id="335" name="Google Shape;335;p131"/>
          <p:cNvSpPr>
            <a:spLocks noGrp="1"/>
          </p:cNvSpPr>
          <p:nvPr>
            <p:ph type="dgm" idx="38"/>
          </p:nvPr>
        </p:nvSpPr>
        <p:spPr>
          <a:xfrm>
            <a:off x="25420161" y="11603468"/>
            <a:ext cx="6341568"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36" name="Google Shape;336;p131"/>
          <p:cNvSpPr txBox="1">
            <a:spLocks noGrp="1"/>
          </p:cNvSpPr>
          <p:nvPr>
            <p:ph type="body" idx="39"/>
          </p:nvPr>
        </p:nvSpPr>
        <p:spPr>
          <a:xfrm>
            <a:off x="25816650" y="119690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37" name="Google Shape;337;p131"/>
          <p:cNvSpPr txBox="1">
            <a:spLocks noGrp="1"/>
          </p:cNvSpPr>
          <p:nvPr>
            <p:ph type="body" idx="40"/>
          </p:nvPr>
        </p:nvSpPr>
        <p:spPr>
          <a:xfrm>
            <a:off x="25816650" y="124478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2148249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10 Panel">
  <p:cSld name="10 Panel">
    <p:spTree>
      <p:nvGrpSpPr>
        <p:cNvPr id="1" name="Shape 338"/>
        <p:cNvGrpSpPr/>
        <p:nvPr/>
      </p:nvGrpSpPr>
      <p:grpSpPr>
        <a:xfrm>
          <a:off x="0" y="0"/>
          <a:ext cx="0" cy="0"/>
          <a:chOff x="0" y="0"/>
          <a:chExt cx="0" cy="0"/>
        </a:xfrm>
      </p:grpSpPr>
      <p:sp>
        <p:nvSpPr>
          <p:cNvPr id="339" name="Google Shape;339;p13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0" name="Google Shape;340;p132"/>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1"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41" name="Google Shape;341;p132"/>
          <p:cNvSpPr>
            <a:spLocks noGrp="1"/>
          </p:cNvSpPr>
          <p:nvPr>
            <p:ph type="pic" idx="2"/>
          </p:nvPr>
        </p:nvSpPr>
        <p:spPr>
          <a:xfrm>
            <a:off x="1379022" y="5006606"/>
            <a:ext cx="6345936" cy="6051921"/>
          </a:xfrm>
          <a:prstGeom prst="rect">
            <a:avLst/>
          </a:prstGeom>
          <a:solidFill>
            <a:srgbClr val="F2F2F2"/>
          </a:solidFill>
          <a:ln>
            <a:noFill/>
          </a:ln>
        </p:spPr>
      </p:sp>
      <p:sp>
        <p:nvSpPr>
          <p:cNvPr id="342" name="Google Shape;342;p132"/>
          <p:cNvSpPr>
            <a:spLocks noGrp="1"/>
          </p:cNvSpPr>
          <p:nvPr>
            <p:ph type="dgm" idx="3"/>
          </p:nvPr>
        </p:nvSpPr>
        <p:spPr>
          <a:xfrm>
            <a:off x="1379022" y="5006606"/>
            <a:ext cx="6345936"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43" name="Google Shape;343;p132"/>
          <p:cNvSpPr txBox="1">
            <a:spLocks noGrp="1"/>
          </p:cNvSpPr>
          <p:nvPr>
            <p:ph type="body" idx="4"/>
          </p:nvPr>
        </p:nvSpPr>
        <p:spPr>
          <a:xfrm>
            <a:off x="1827366" y="537223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44" name="Google Shape;344;p132"/>
          <p:cNvSpPr txBox="1">
            <a:spLocks noGrp="1"/>
          </p:cNvSpPr>
          <p:nvPr>
            <p:ph type="body" idx="5"/>
          </p:nvPr>
        </p:nvSpPr>
        <p:spPr>
          <a:xfrm>
            <a:off x="1827366" y="581950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45" name="Google Shape;345;p132"/>
          <p:cNvSpPr>
            <a:spLocks noGrp="1"/>
          </p:cNvSpPr>
          <p:nvPr>
            <p:ph type="pic" idx="6"/>
          </p:nvPr>
        </p:nvSpPr>
        <p:spPr>
          <a:xfrm>
            <a:off x="28820358" y="5006606"/>
            <a:ext cx="6341568" cy="6051921"/>
          </a:xfrm>
          <a:prstGeom prst="rect">
            <a:avLst/>
          </a:prstGeom>
          <a:solidFill>
            <a:srgbClr val="F2F2F2"/>
          </a:solidFill>
          <a:ln>
            <a:noFill/>
          </a:ln>
        </p:spPr>
      </p:sp>
      <p:sp>
        <p:nvSpPr>
          <p:cNvPr id="346" name="Google Shape;346;p132"/>
          <p:cNvSpPr>
            <a:spLocks noGrp="1"/>
          </p:cNvSpPr>
          <p:nvPr>
            <p:ph type="dgm" idx="7"/>
          </p:nvPr>
        </p:nvSpPr>
        <p:spPr>
          <a:xfrm>
            <a:off x="28820358" y="5006606"/>
            <a:ext cx="6341568"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47" name="Google Shape;347;p132"/>
          <p:cNvSpPr txBox="1">
            <a:spLocks noGrp="1"/>
          </p:cNvSpPr>
          <p:nvPr>
            <p:ph type="body" idx="8"/>
          </p:nvPr>
        </p:nvSpPr>
        <p:spPr>
          <a:xfrm>
            <a:off x="29209470" y="537223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48" name="Google Shape;348;p132"/>
          <p:cNvSpPr txBox="1">
            <a:spLocks noGrp="1"/>
          </p:cNvSpPr>
          <p:nvPr>
            <p:ph type="body" idx="9"/>
          </p:nvPr>
        </p:nvSpPr>
        <p:spPr>
          <a:xfrm>
            <a:off x="29209470" y="581950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49" name="Google Shape;349;p132"/>
          <p:cNvSpPr>
            <a:spLocks noGrp="1"/>
          </p:cNvSpPr>
          <p:nvPr>
            <p:ph type="pic" idx="13"/>
          </p:nvPr>
        </p:nvSpPr>
        <p:spPr>
          <a:xfrm>
            <a:off x="15100373" y="5006606"/>
            <a:ext cx="6348945" cy="6051921"/>
          </a:xfrm>
          <a:prstGeom prst="rect">
            <a:avLst/>
          </a:prstGeom>
          <a:solidFill>
            <a:srgbClr val="F2F2F2"/>
          </a:solidFill>
          <a:ln>
            <a:noFill/>
          </a:ln>
        </p:spPr>
      </p:sp>
      <p:sp>
        <p:nvSpPr>
          <p:cNvPr id="350" name="Google Shape;350;p132"/>
          <p:cNvSpPr>
            <a:spLocks noGrp="1"/>
          </p:cNvSpPr>
          <p:nvPr>
            <p:ph type="dgm" idx="14"/>
          </p:nvPr>
        </p:nvSpPr>
        <p:spPr>
          <a:xfrm>
            <a:off x="15098805" y="5006606"/>
            <a:ext cx="6345936"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51" name="Google Shape;351;p132"/>
          <p:cNvSpPr txBox="1">
            <a:spLocks noGrp="1"/>
          </p:cNvSpPr>
          <p:nvPr>
            <p:ph type="body" idx="15"/>
          </p:nvPr>
        </p:nvSpPr>
        <p:spPr>
          <a:xfrm>
            <a:off x="15515007" y="537223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52" name="Google Shape;352;p132"/>
          <p:cNvSpPr txBox="1">
            <a:spLocks noGrp="1"/>
          </p:cNvSpPr>
          <p:nvPr>
            <p:ph type="body" idx="16"/>
          </p:nvPr>
        </p:nvSpPr>
        <p:spPr>
          <a:xfrm>
            <a:off x="15515007" y="581950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53" name="Google Shape;353;p132"/>
          <p:cNvSpPr>
            <a:spLocks noGrp="1"/>
          </p:cNvSpPr>
          <p:nvPr>
            <p:ph type="pic" idx="17"/>
          </p:nvPr>
        </p:nvSpPr>
        <p:spPr>
          <a:xfrm>
            <a:off x="8239698" y="5006606"/>
            <a:ext cx="6345936" cy="6051921"/>
          </a:xfrm>
          <a:prstGeom prst="rect">
            <a:avLst/>
          </a:prstGeom>
          <a:solidFill>
            <a:srgbClr val="F2F2F2"/>
          </a:solidFill>
          <a:ln>
            <a:noFill/>
          </a:ln>
        </p:spPr>
      </p:sp>
      <p:sp>
        <p:nvSpPr>
          <p:cNvPr id="354" name="Google Shape;354;p132"/>
          <p:cNvSpPr>
            <a:spLocks noGrp="1"/>
          </p:cNvSpPr>
          <p:nvPr>
            <p:ph type="dgm" idx="18"/>
          </p:nvPr>
        </p:nvSpPr>
        <p:spPr>
          <a:xfrm>
            <a:off x="8235128" y="5006606"/>
            <a:ext cx="6355083"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55" name="Google Shape;355;p132"/>
          <p:cNvSpPr txBox="1">
            <a:spLocks noGrp="1"/>
          </p:cNvSpPr>
          <p:nvPr>
            <p:ph type="body" idx="19"/>
          </p:nvPr>
        </p:nvSpPr>
        <p:spPr>
          <a:xfrm>
            <a:off x="8686029" y="537223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56" name="Google Shape;356;p132"/>
          <p:cNvSpPr txBox="1">
            <a:spLocks noGrp="1"/>
          </p:cNvSpPr>
          <p:nvPr>
            <p:ph type="body" idx="20"/>
          </p:nvPr>
        </p:nvSpPr>
        <p:spPr>
          <a:xfrm>
            <a:off x="8686029" y="581950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57" name="Google Shape;357;p132"/>
          <p:cNvSpPr>
            <a:spLocks noGrp="1"/>
          </p:cNvSpPr>
          <p:nvPr>
            <p:ph type="pic" idx="21"/>
          </p:nvPr>
        </p:nvSpPr>
        <p:spPr>
          <a:xfrm>
            <a:off x="21964053" y="5006606"/>
            <a:ext cx="6341568" cy="6051921"/>
          </a:xfrm>
          <a:prstGeom prst="rect">
            <a:avLst/>
          </a:prstGeom>
          <a:solidFill>
            <a:srgbClr val="F2F2F2"/>
          </a:solidFill>
          <a:ln>
            <a:noFill/>
          </a:ln>
        </p:spPr>
      </p:sp>
      <p:sp>
        <p:nvSpPr>
          <p:cNvPr id="358" name="Google Shape;358;p132"/>
          <p:cNvSpPr>
            <a:spLocks noGrp="1"/>
          </p:cNvSpPr>
          <p:nvPr>
            <p:ph type="dgm" idx="22"/>
          </p:nvPr>
        </p:nvSpPr>
        <p:spPr>
          <a:xfrm>
            <a:off x="21957915" y="5006606"/>
            <a:ext cx="6341568"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59" name="Google Shape;359;p132"/>
          <p:cNvSpPr txBox="1">
            <a:spLocks noGrp="1"/>
          </p:cNvSpPr>
          <p:nvPr>
            <p:ph type="body" idx="23"/>
          </p:nvPr>
        </p:nvSpPr>
        <p:spPr>
          <a:xfrm>
            <a:off x="22343982" y="537223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60" name="Google Shape;360;p132"/>
          <p:cNvSpPr txBox="1">
            <a:spLocks noGrp="1"/>
          </p:cNvSpPr>
          <p:nvPr>
            <p:ph type="body" idx="24"/>
          </p:nvPr>
        </p:nvSpPr>
        <p:spPr>
          <a:xfrm>
            <a:off x="22343982" y="5819502"/>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61" name="Google Shape;361;p132"/>
          <p:cNvSpPr>
            <a:spLocks noGrp="1"/>
          </p:cNvSpPr>
          <p:nvPr>
            <p:ph type="pic" idx="25"/>
          </p:nvPr>
        </p:nvSpPr>
        <p:spPr>
          <a:xfrm>
            <a:off x="1379022" y="11603468"/>
            <a:ext cx="6345936" cy="6051921"/>
          </a:xfrm>
          <a:prstGeom prst="rect">
            <a:avLst/>
          </a:prstGeom>
          <a:solidFill>
            <a:srgbClr val="F2F2F2"/>
          </a:solidFill>
          <a:ln>
            <a:noFill/>
          </a:ln>
        </p:spPr>
      </p:sp>
      <p:sp>
        <p:nvSpPr>
          <p:cNvPr id="362" name="Google Shape;362;p132"/>
          <p:cNvSpPr>
            <a:spLocks noGrp="1"/>
          </p:cNvSpPr>
          <p:nvPr>
            <p:ph type="dgm" idx="26"/>
          </p:nvPr>
        </p:nvSpPr>
        <p:spPr>
          <a:xfrm>
            <a:off x="1379022" y="11603468"/>
            <a:ext cx="6345936"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63" name="Google Shape;363;p132"/>
          <p:cNvSpPr txBox="1">
            <a:spLocks noGrp="1"/>
          </p:cNvSpPr>
          <p:nvPr>
            <p:ph type="body" idx="27"/>
          </p:nvPr>
        </p:nvSpPr>
        <p:spPr>
          <a:xfrm>
            <a:off x="1827366" y="119690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64" name="Google Shape;364;p132"/>
          <p:cNvSpPr txBox="1">
            <a:spLocks noGrp="1"/>
          </p:cNvSpPr>
          <p:nvPr>
            <p:ph type="body" idx="28"/>
          </p:nvPr>
        </p:nvSpPr>
        <p:spPr>
          <a:xfrm>
            <a:off x="1827366" y="1241636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65" name="Google Shape;365;p132"/>
          <p:cNvSpPr>
            <a:spLocks noGrp="1"/>
          </p:cNvSpPr>
          <p:nvPr>
            <p:ph type="pic" idx="29"/>
          </p:nvPr>
        </p:nvSpPr>
        <p:spPr>
          <a:xfrm>
            <a:off x="28820358" y="11603468"/>
            <a:ext cx="6341568" cy="6051921"/>
          </a:xfrm>
          <a:prstGeom prst="rect">
            <a:avLst/>
          </a:prstGeom>
          <a:solidFill>
            <a:srgbClr val="F2F2F2"/>
          </a:solidFill>
          <a:ln>
            <a:noFill/>
          </a:ln>
        </p:spPr>
      </p:sp>
      <p:sp>
        <p:nvSpPr>
          <p:cNvPr id="366" name="Google Shape;366;p132"/>
          <p:cNvSpPr>
            <a:spLocks noGrp="1"/>
          </p:cNvSpPr>
          <p:nvPr>
            <p:ph type="dgm" idx="30"/>
          </p:nvPr>
        </p:nvSpPr>
        <p:spPr>
          <a:xfrm>
            <a:off x="28820358" y="11603468"/>
            <a:ext cx="6341568"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67" name="Google Shape;367;p132"/>
          <p:cNvSpPr txBox="1">
            <a:spLocks noGrp="1"/>
          </p:cNvSpPr>
          <p:nvPr>
            <p:ph type="body" idx="31"/>
          </p:nvPr>
        </p:nvSpPr>
        <p:spPr>
          <a:xfrm>
            <a:off x="29209470" y="119690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68" name="Google Shape;368;p132"/>
          <p:cNvSpPr txBox="1">
            <a:spLocks noGrp="1"/>
          </p:cNvSpPr>
          <p:nvPr>
            <p:ph type="body" idx="32"/>
          </p:nvPr>
        </p:nvSpPr>
        <p:spPr>
          <a:xfrm>
            <a:off x="29209470" y="1241636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69" name="Google Shape;369;p132"/>
          <p:cNvSpPr>
            <a:spLocks noGrp="1"/>
          </p:cNvSpPr>
          <p:nvPr>
            <p:ph type="pic" idx="33"/>
          </p:nvPr>
        </p:nvSpPr>
        <p:spPr>
          <a:xfrm>
            <a:off x="15100373" y="11603468"/>
            <a:ext cx="6348945" cy="6051921"/>
          </a:xfrm>
          <a:prstGeom prst="rect">
            <a:avLst/>
          </a:prstGeom>
          <a:solidFill>
            <a:srgbClr val="F2F2F2"/>
          </a:solidFill>
          <a:ln>
            <a:noFill/>
          </a:ln>
        </p:spPr>
      </p:sp>
      <p:sp>
        <p:nvSpPr>
          <p:cNvPr id="370" name="Google Shape;370;p132"/>
          <p:cNvSpPr>
            <a:spLocks noGrp="1"/>
          </p:cNvSpPr>
          <p:nvPr>
            <p:ph type="dgm" idx="34"/>
          </p:nvPr>
        </p:nvSpPr>
        <p:spPr>
          <a:xfrm>
            <a:off x="15098805" y="11603468"/>
            <a:ext cx="6345936"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71" name="Google Shape;371;p132"/>
          <p:cNvSpPr txBox="1">
            <a:spLocks noGrp="1"/>
          </p:cNvSpPr>
          <p:nvPr>
            <p:ph type="body" idx="35"/>
          </p:nvPr>
        </p:nvSpPr>
        <p:spPr>
          <a:xfrm>
            <a:off x="15515007" y="119690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72" name="Google Shape;372;p132"/>
          <p:cNvSpPr txBox="1">
            <a:spLocks noGrp="1"/>
          </p:cNvSpPr>
          <p:nvPr>
            <p:ph type="body" idx="36"/>
          </p:nvPr>
        </p:nvSpPr>
        <p:spPr>
          <a:xfrm>
            <a:off x="15515007" y="1241636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73" name="Google Shape;373;p132"/>
          <p:cNvSpPr>
            <a:spLocks noGrp="1"/>
          </p:cNvSpPr>
          <p:nvPr>
            <p:ph type="pic" idx="37"/>
          </p:nvPr>
        </p:nvSpPr>
        <p:spPr>
          <a:xfrm>
            <a:off x="8239698" y="11603468"/>
            <a:ext cx="6345936" cy="6051921"/>
          </a:xfrm>
          <a:prstGeom prst="rect">
            <a:avLst/>
          </a:prstGeom>
          <a:solidFill>
            <a:srgbClr val="F2F2F2"/>
          </a:solidFill>
          <a:ln>
            <a:noFill/>
          </a:ln>
        </p:spPr>
      </p:sp>
      <p:sp>
        <p:nvSpPr>
          <p:cNvPr id="374" name="Google Shape;374;p132"/>
          <p:cNvSpPr>
            <a:spLocks noGrp="1"/>
          </p:cNvSpPr>
          <p:nvPr>
            <p:ph type="dgm" idx="38"/>
          </p:nvPr>
        </p:nvSpPr>
        <p:spPr>
          <a:xfrm>
            <a:off x="8235128" y="11603468"/>
            <a:ext cx="6355083"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75" name="Google Shape;375;p132"/>
          <p:cNvSpPr txBox="1">
            <a:spLocks noGrp="1"/>
          </p:cNvSpPr>
          <p:nvPr>
            <p:ph type="body" idx="39"/>
          </p:nvPr>
        </p:nvSpPr>
        <p:spPr>
          <a:xfrm>
            <a:off x="8686029" y="119690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76" name="Google Shape;376;p132"/>
          <p:cNvSpPr txBox="1">
            <a:spLocks noGrp="1"/>
          </p:cNvSpPr>
          <p:nvPr>
            <p:ph type="body" idx="40"/>
          </p:nvPr>
        </p:nvSpPr>
        <p:spPr>
          <a:xfrm>
            <a:off x="8686029" y="1241636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77" name="Google Shape;377;p132"/>
          <p:cNvSpPr>
            <a:spLocks noGrp="1"/>
          </p:cNvSpPr>
          <p:nvPr>
            <p:ph type="pic" idx="41"/>
          </p:nvPr>
        </p:nvSpPr>
        <p:spPr>
          <a:xfrm>
            <a:off x="21964053" y="11603468"/>
            <a:ext cx="6341568" cy="6051921"/>
          </a:xfrm>
          <a:prstGeom prst="rect">
            <a:avLst/>
          </a:prstGeom>
          <a:solidFill>
            <a:srgbClr val="F2F2F2"/>
          </a:solidFill>
          <a:ln>
            <a:noFill/>
          </a:ln>
        </p:spPr>
      </p:sp>
      <p:sp>
        <p:nvSpPr>
          <p:cNvPr id="378" name="Google Shape;378;p132"/>
          <p:cNvSpPr>
            <a:spLocks noGrp="1"/>
          </p:cNvSpPr>
          <p:nvPr>
            <p:ph type="dgm" idx="42"/>
          </p:nvPr>
        </p:nvSpPr>
        <p:spPr>
          <a:xfrm>
            <a:off x="21957915" y="11603468"/>
            <a:ext cx="6341568" cy="3039873"/>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79" name="Google Shape;379;p132"/>
          <p:cNvSpPr txBox="1">
            <a:spLocks noGrp="1"/>
          </p:cNvSpPr>
          <p:nvPr>
            <p:ph type="body" idx="43"/>
          </p:nvPr>
        </p:nvSpPr>
        <p:spPr>
          <a:xfrm>
            <a:off x="22343982" y="1196909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1"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80" name="Google Shape;380;p132"/>
          <p:cNvSpPr txBox="1">
            <a:spLocks noGrp="1"/>
          </p:cNvSpPr>
          <p:nvPr>
            <p:ph type="body" idx="44"/>
          </p:nvPr>
        </p:nvSpPr>
        <p:spPr>
          <a:xfrm>
            <a:off x="22343982" y="12416364"/>
            <a:ext cx="566928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800"/>
              <a:buFont typeface="Arial"/>
              <a:buNone/>
              <a:defRPr sz="2400"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3999"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1279817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381"/>
        <p:cNvGrpSpPr/>
        <p:nvPr/>
      </p:nvGrpSpPr>
      <p:grpSpPr>
        <a:xfrm>
          <a:off x="0" y="0"/>
          <a:ext cx="0" cy="0"/>
          <a:chOff x="0" y="0"/>
          <a:chExt cx="0" cy="0"/>
        </a:xfrm>
      </p:grpSpPr>
      <p:pic>
        <p:nvPicPr>
          <p:cNvPr id="382" name="Google Shape;382;p133"/>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383" name="Google Shape;383;p133"/>
          <p:cNvSpPr>
            <a:spLocks noGrp="1"/>
          </p:cNvSpPr>
          <p:nvPr>
            <p:ph type="pic" idx="2"/>
          </p:nvPr>
        </p:nvSpPr>
        <p:spPr>
          <a:xfrm>
            <a:off x="0" y="0"/>
            <a:ext cx="36576000" cy="20574000"/>
          </a:xfrm>
          <a:prstGeom prst="rect">
            <a:avLst/>
          </a:prstGeom>
          <a:solidFill>
            <a:srgbClr val="F2F2F2"/>
          </a:solidFill>
          <a:ln>
            <a:noFill/>
          </a:ln>
        </p:spPr>
      </p:sp>
    </p:spTree>
    <p:extLst>
      <p:ext uri="{BB962C8B-B14F-4D97-AF65-F5344CB8AC3E}">
        <p14:creationId xmlns:p14="http://schemas.microsoft.com/office/powerpoint/2010/main" val="20748294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Demo - Video">
  <p:cSld name="Demo - Video">
    <p:spTree>
      <p:nvGrpSpPr>
        <p:cNvPr id="1" name="Shape 384"/>
        <p:cNvGrpSpPr/>
        <p:nvPr/>
      </p:nvGrpSpPr>
      <p:grpSpPr>
        <a:xfrm>
          <a:off x="0" y="0"/>
          <a:ext cx="0" cy="0"/>
          <a:chOff x="0" y="0"/>
          <a:chExt cx="0" cy="0"/>
        </a:xfrm>
      </p:grpSpPr>
      <p:sp>
        <p:nvSpPr>
          <p:cNvPr id="385" name="Google Shape;385;p134"/>
          <p:cNvSpPr/>
          <p:nvPr/>
        </p:nvSpPr>
        <p:spPr>
          <a:xfrm>
            <a:off x="0" y="0"/>
            <a:ext cx="36576000" cy="20574000"/>
          </a:xfrm>
          <a:prstGeom prst="rect">
            <a:avLst/>
          </a:prstGeom>
          <a:solidFill>
            <a:schemeClr val="dk1"/>
          </a:solidFill>
          <a:ln>
            <a:noFill/>
          </a:ln>
        </p:spPr>
        <p:txBody>
          <a:bodyPr spcFirstLastPara="1" wrap="square" lIns="274275" tIns="137100" rIns="274275" bIns="137100" anchor="ctr" anchorCtr="0">
            <a:noAutofit/>
          </a:bodyPr>
          <a:lstStyle/>
          <a:p>
            <a:pPr marL="0" marR="0" lvl="0" indent="0" algn="ctr" rtl="0">
              <a:lnSpc>
                <a:spcPct val="90000"/>
              </a:lnSpc>
              <a:spcBef>
                <a:spcPts val="0"/>
              </a:spcBef>
              <a:spcAft>
                <a:spcPts val="0"/>
              </a:spcAft>
              <a:buClr>
                <a:srgbClr val="000000"/>
              </a:buClr>
              <a:buSzPts val="1333"/>
              <a:buFont typeface="Arial"/>
              <a:buNone/>
            </a:pPr>
            <a:endParaRPr sz="3999" b="0" i="0" u="none" strike="noStrike" cap="none">
              <a:solidFill>
                <a:schemeClr val="dk1"/>
              </a:solidFill>
              <a:latin typeface="Trebuchet MS"/>
              <a:ea typeface="Trebuchet MS"/>
              <a:cs typeface="Trebuchet MS"/>
              <a:sym typeface="Trebuchet MS"/>
            </a:endParaRPr>
          </a:p>
        </p:txBody>
      </p:sp>
      <p:sp>
        <p:nvSpPr>
          <p:cNvPr id="386" name="Google Shape;386;p134"/>
          <p:cNvSpPr>
            <a:spLocks noGrp="1"/>
          </p:cNvSpPr>
          <p:nvPr>
            <p:ph type="media" idx="2"/>
          </p:nvPr>
        </p:nvSpPr>
        <p:spPr>
          <a:xfrm>
            <a:off x="0" y="0"/>
            <a:ext cx="36576000" cy="20574000"/>
          </a:xfrm>
          <a:prstGeom prst="rect">
            <a:avLst/>
          </a:prstGeom>
          <a:noFill/>
          <a:ln>
            <a:noFill/>
          </a:ln>
        </p:spPr>
        <p:txBody>
          <a:bodyPr spcFirstLastPara="1" wrap="square" lIns="91425" tIns="7863825" rIns="91425" bIns="45700" anchor="t" anchorCtr="0">
            <a:noAutofit/>
          </a:bodyPr>
          <a:lstStyle>
            <a:lvl1pPr marR="0" lvl="0" algn="ctr" rtl="0">
              <a:lnSpc>
                <a:spcPct val="90000"/>
              </a:lnSpc>
              <a:spcBef>
                <a:spcPts val="3000"/>
              </a:spcBef>
              <a:spcAft>
                <a:spcPts val="0"/>
              </a:spcAft>
              <a:buClr>
                <a:srgbClr val="666666"/>
              </a:buClr>
              <a:buSzPts val="2400"/>
              <a:buFont typeface="Arial"/>
              <a:buNone/>
              <a:defRPr sz="7200" b="0" i="0" u="none" strike="noStrike" cap="none">
                <a:solidFill>
                  <a:srgbClr val="666666"/>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3279547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87"/>
        <p:cNvGrpSpPr/>
        <p:nvPr/>
      </p:nvGrpSpPr>
      <p:grpSpPr>
        <a:xfrm>
          <a:off x="0" y="0"/>
          <a:ext cx="0" cy="0"/>
          <a:chOff x="0" y="0"/>
          <a:chExt cx="0" cy="0"/>
        </a:xfrm>
      </p:grpSpPr>
      <p:pic>
        <p:nvPicPr>
          <p:cNvPr id="388" name="Google Shape;388;p135" descr="A close-up of a spider web&#10;&#10;Description automatically generated with low confidence"/>
          <p:cNvPicPr preferRelativeResize="0"/>
          <p:nvPr/>
        </p:nvPicPr>
        <p:blipFill rotWithShape="1">
          <a:blip r:embed="rId2">
            <a:alphaModFix/>
          </a:blip>
          <a:srcRect l="50441" t="43631" r="4276" b="11086"/>
          <a:stretch/>
        </p:blipFill>
        <p:spPr>
          <a:xfrm>
            <a:off x="0" y="0"/>
            <a:ext cx="36576000" cy="20574000"/>
          </a:xfrm>
          <a:prstGeom prst="rect">
            <a:avLst/>
          </a:prstGeom>
          <a:noFill/>
          <a:ln>
            <a:noFill/>
          </a:ln>
        </p:spPr>
      </p:pic>
      <p:sp>
        <p:nvSpPr>
          <p:cNvPr id="389" name="Google Shape;389;p135"/>
          <p:cNvSpPr/>
          <p:nvPr/>
        </p:nvSpPr>
        <p:spPr>
          <a:xfrm>
            <a:off x="0" y="10820400"/>
            <a:ext cx="36576000" cy="9753600"/>
          </a:xfrm>
          <a:prstGeom prst="rect">
            <a:avLst/>
          </a:prstGeom>
          <a:gradFill>
            <a:gsLst>
              <a:gs pos="0">
                <a:srgbClr val="000000">
                  <a:alpha val="0"/>
                </a:srgbClr>
              </a:gs>
              <a:gs pos="100000">
                <a:srgbClr val="000000">
                  <a:alpha val="74509"/>
                </a:srgbClr>
              </a:gs>
            </a:gsLst>
            <a:lin ang="5400000" scaled="0"/>
          </a:gradFill>
          <a:ln>
            <a:noFill/>
          </a:ln>
        </p:spPr>
        <p:txBody>
          <a:bodyPr spcFirstLastPara="1" wrap="square" lIns="274275" tIns="137100" rIns="274275" bIns="137100" anchor="ctr" anchorCtr="0">
            <a:noAutofit/>
          </a:bodyPr>
          <a:lstStyle/>
          <a:p>
            <a:pPr marL="0" marR="0" lvl="0" indent="0" algn="ctr" rtl="0">
              <a:lnSpc>
                <a:spcPct val="100000"/>
              </a:lnSpc>
              <a:spcBef>
                <a:spcPts val="0"/>
              </a:spcBef>
              <a:spcAft>
                <a:spcPts val="0"/>
              </a:spcAft>
              <a:buClr>
                <a:srgbClr val="000000"/>
              </a:buClr>
              <a:buSzPts val="467"/>
              <a:buFont typeface="Arial"/>
              <a:buNone/>
            </a:pPr>
            <a:endParaRPr sz="1401" b="0" i="0" u="none" strike="noStrike" cap="none">
              <a:solidFill>
                <a:schemeClr val="lt1"/>
              </a:solidFill>
              <a:latin typeface="Arial"/>
              <a:ea typeface="Arial"/>
              <a:cs typeface="Arial"/>
              <a:sym typeface="Arial"/>
            </a:endParaRPr>
          </a:p>
        </p:txBody>
      </p:sp>
      <p:sp>
        <p:nvSpPr>
          <p:cNvPr id="390" name="Google Shape;390;p135"/>
          <p:cNvSpPr txBox="1">
            <a:spLocks noGrp="1"/>
          </p:cNvSpPr>
          <p:nvPr>
            <p:ph type="body" idx="1"/>
          </p:nvPr>
        </p:nvSpPr>
        <p:spPr>
          <a:xfrm>
            <a:off x="5322832" y="16124499"/>
            <a:ext cx="21945603" cy="2151780"/>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dk2"/>
              </a:buClr>
              <a:buSzPts val="1333"/>
              <a:buFont typeface="Arial"/>
              <a:buNone/>
              <a:defRPr sz="3999" b="0" i="0" u="none" strike="noStrike" cap="none">
                <a:solidFill>
                  <a:schemeClr val="dk2"/>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2"/>
              </a:buClr>
              <a:buSzPts val="2513"/>
              <a:buFont typeface="Arial"/>
              <a:buNone/>
              <a:defRPr sz="7539" b="0" i="0" u="none" strike="noStrike" cap="none">
                <a:solidFill>
                  <a:schemeClr val="dk2"/>
                </a:solidFill>
                <a:latin typeface="Arial"/>
                <a:ea typeface="Arial"/>
                <a:cs typeface="Arial"/>
                <a:sym typeface="Arial"/>
              </a:defRPr>
            </a:lvl2pPr>
            <a:lvl3pPr marL="4114800" marR="0" lvl="2" indent="-685800" algn="l" rtl="0">
              <a:lnSpc>
                <a:spcPct val="90000"/>
              </a:lnSpc>
              <a:spcBef>
                <a:spcPts val="1500"/>
              </a:spcBef>
              <a:spcAft>
                <a:spcPts val="0"/>
              </a:spcAft>
              <a:buClr>
                <a:schemeClr val="dk2"/>
              </a:buClr>
              <a:buSzPts val="2513"/>
              <a:buFont typeface="Arial"/>
              <a:buNone/>
              <a:defRPr sz="7539" b="0" i="0" u="none" strike="noStrike" cap="none">
                <a:solidFill>
                  <a:schemeClr val="dk2"/>
                </a:solidFill>
                <a:latin typeface="Arial"/>
                <a:ea typeface="Arial"/>
                <a:cs typeface="Arial"/>
                <a:sym typeface="Arial"/>
              </a:defRPr>
            </a:lvl3pPr>
            <a:lvl4pPr marL="5486400" marR="0" lvl="3" indent="-685800" algn="l" rtl="0">
              <a:lnSpc>
                <a:spcPct val="90000"/>
              </a:lnSpc>
              <a:spcBef>
                <a:spcPts val="1500"/>
              </a:spcBef>
              <a:spcAft>
                <a:spcPts val="0"/>
              </a:spcAft>
              <a:buClr>
                <a:schemeClr val="dk1"/>
              </a:buClr>
              <a:buSzPts val="1800"/>
              <a:buFont typeface="Arial"/>
              <a:buNone/>
              <a:defRPr sz="5400" b="0" i="0" u="none" strike="noStrike" cap="none">
                <a:solidFill>
                  <a:schemeClr val="dk1"/>
                </a:solidFill>
                <a:latin typeface="Calibri"/>
                <a:ea typeface="Calibri"/>
                <a:cs typeface="Calibri"/>
                <a:sym typeface="Calibri"/>
              </a:defRPr>
            </a:lvl4pPr>
            <a:lvl5pPr marL="6858000" marR="0" lvl="4"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91" name="Google Shape;391;p135"/>
          <p:cNvSpPr txBox="1">
            <a:spLocks noGrp="1"/>
          </p:cNvSpPr>
          <p:nvPr>
            <p:ph type="body" idx="2"/>
          </p:nvPr>
        </p:nvSpPr>
        <p:spPr>
          <a:xfrm>
            <a:off x="4572002" y="9554312"/>
            <a:ext cx="21945603" cy="6135513"/>
          </a:xfrm>
          <a:prstGeom prst="rect">
            <a:avLst/>
          </a:prstGeom>
          <a:noFill/>
          <a:ln>
            <a:noFill/>
          </a:ln>
        </p:spPr>
        <p:txBody>
          <a:bodyPr spcFirstLastPara="1" wrap="square" lIns="91425" tIns="45700" rIns="91425" bIns="45700" anchor="b" anchorCtr="0">
            <a:noAutofit/>
          </a:bodyPr>
          <a:lstStyle>
            <a:lvl1pPr marL="1371600" marR="0" lvl="0" indent="-685800" algn="l" rtl="0">
              <a:lnSpc>
                <a:spcPct val="90000"/>
              </a:lnSpc>
              <a:spcBef>
                <a:spcPts val="0"/>
              </a:spcBef>
              <a:spcAft>
                <a:spcPts val="0"/>
              </a:spcAft>
              <a:buClr>
                <a:schemeClr val="dk1"/>
              </a:buClr>
              <a:buSzPts val="3333"/>
              <a:buFont typeface="Arial"/>
              <a:buNone/>
              <a:defRPr sz="9999"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2"/>
              </a:buClr>
              <a:buSzPts val="2513"/>
              <a:buFont typeface="Arial"/>
              <a:buNone/>
              <a:defRPr sz="7539" b="0" i="0" u="none" strike="noStrike" cap="none">
                <a:solidFill>
                  <a:schemeClr val="dk2"/>
                </a:solidFill>
                <a:latin typeface="Arial"/>
                <a:ea typeface="Arial"/>
                <a:cs typeface="Arial"/>
                <a:sym typeface="Arial"/>
              </a:defRPr>
            </a:lvl2pPr>
            <a:lvl3pPr marL="4114800" marR="0" lvl="2" indent="-685800" algn="l" rtl="0">
              <a:lnSpc>
                <a:spcPct val="90000"/>
              </a:lnSpc>
              <a:spcBef>
                <a:spcPts val="1500"/>
              </a:spcBef>
              <a:spcAft>
                <a:spcPts val="0"/>
              </a:spcAft>
              <a:buClr>
                <a:schemeClr val="dk2"/>
              </a:buClr>
              <a:buSzPts val="2513"/>
              <a:buFont typeface="Arial"/>
              <a:buNone/>
              <a:defRPr sz="7539" b="0" i="0" u="none" strike="noStrike" cap="none">
                <a:solidFill>
                  <a:schemeClr val="dk2"/>
                </a:solidFill>
                <a:latin typeface="Arial"/>
                <a:ea typeface="Arial"/>
                <a:cs typeface="Arial"/>
                <a:sym typeface="Arial"/>
              </a:defRPr>
            </a:lvl3pPr>
            <a:lvl4pPr marL="5486400" marR="0" lvl="3" indent="-685800" algn="l" rtl="0">
              <a:lnSpc>
                <a:spcPct val="90000"/>
              </a:lnSpc>
              <a:spcBef>
                <a:spcPts val="1500"/>
              </a:spcBef>
              <a:spcAft>
                <a:spcPts val="0"/>
              </a:spcAft>
              <a:buClr>
                <a:schemeClr val="dk1"/>
              </a:buClr>
              <a:buSzPts val="1800"/>
              <a:buFont typeface="Arial"/>
              <a:buNone/>
              <a:defRPr sz="5400" b="0" i="0" u="none" strike="noStrike" cap="none">
                <a:solidFill>
                  <a:schemeClr val="dk1"/>
                </a:solidFill>
                <a:latin typeface="Calibri"/>
                <a:ea typeface="Calibri"/>
                <a:cs typeface="Calibri"/>
                <a:sym typeface="Calibri"/>
              </a:defRPr>
            </a:lvl4pPr>
            <a:lvl5pPr marL="6858000" marR="0" lvl="4"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5122215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Embargo">
  <p:cSld name="Embargo">
    <p:spTree>
      <p:nvGrpSpPr>
        <p:cNvPr id="1" name="Shape 394"/>
        <p:cNvGrpSpPr/>
        <p:nvPr/>
      </p:nvGrpSpPr>
      <p:grpSpPr>
        <a:xfrm>
          <a:off x="0" y="0"/>
          <a:ext cx="0" cy="0"/>
          <a:chOff x="0" y="0"/>
          <a:chExt cx="0" cy="0"/>
        </a:xfrm>
      </p:grpSpPr>
      <p:sp>
        <p:nvSpPr>
          <p:cNvPr id="395" name="Google Shape;395;p137"/>
          <p:cNvSpPr/>
          <p:nvPr/>
        </p:nvSpPr>
        <p:spPr>
          <a:xfrm>
            <a:off x="0" y="0"/>
            <a:ext cx="36576000" cy="20574000"/>
          </a:xfrm>
          <a:prstGeom prst="rect">
            <a:avLst/>
          </a:prstGeom>
          <a:solidFill>
            <a:srgbClr val="9E0000"/>
          </a:solidFill>
          <a:ln>
            <a:noFill/>
          </a:ln>
        </p:spPr>
        <p:txBody>
          <a:bodyPr spcFirstLastPara="1" wrap="square" lIns="274275" tIns="137100" rIns="274275" bIns="137100" anchor="ctr" anchorCtr="0">
            <a:noAutofit/>
          </a:bodyPr>
          <a:lstStyle/>
          <a:p>
            <a:pPr marL="0" marR="0" lvl="0" indent="0" algn="ctr" rtl="0">
              <a:lnSpc>
                <a:spcPct val="100000"/>
              </a:lnSpc>
              <a:spcBef>
                <a:spcPts val="0"/>
              </a:spcBef>
              <a:spcAft>
                <a:spcPts val="0"/>
              </a:spcAft>
              <a:buClr>
                <a:srgbClr val="000000"/>
              </a:buClr>
              <a:buSzPts val="467"/>
              <a:buFont typeface="Arial"/>
              <a:buNone/>
            </a:pPr>
            <a:endParaRPr sz="1401" b="0" i="0" u="none" strike="noStrike" cap="none">
              <a:solidFill>
                <a:schemeClr val="lt1"/>
              </a:solidFill>
              <a:latin typeface="Arial"/>
              <a:ea typeface="Arial"/>
              <a:cs typeface="Arial"/>
              <a:sym typeface="Arial"/>
            </a:endParaRPr>
          </a:p>
        </p:txBody>
      </p:sp>
      <p:sp>
        <p:nvSpPr>
          <p:cNvPr id="396" name="Google Shape;396;p137"/>
          <p:cNvSpPr txBox="1">
            <a:spLocks noGrp="1"/>
          </p:cNvSpPr>
          <p:nvPr>
            <p:ph type="body" idx="1"/>
          </p:nvPr>
        </p:nvSpPr>
        <p:spPr>
          <a:xfrm>
            <a:off x="7634261" y="10772003"/>
            <a:ext cx="22733877" cy="5476185"/>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dk1"/>
              </a:buClr>
              <a:buSzPts val="1467"/>
              <a:buFont typeface="Arial"/>
              <a:buNone/>
              <a:defRPr sz="4401"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2"/>
              </a:buClr>
              <a:buSzPts val="2513"/>
              <a:buFont typeface="Arial"/>
              <a:buNone/>
              <a:defRPr sz="7539" b="0" i="0" u="none" strike="noStrike" cap="none">
                <a:solidFill>
                  <a:schemeClr val="dk2"/>
                </a:solidFill>
                <a:latin typeface="Arial"/>
                <a:ea typeface="Arial"/>
                <a:cs typeface="Arial"/>
                <a:sym typeface="Arial"/>
              </a:defRPr>
            </a:lvl2pPr>
            <a:lvl3pPr marL="4114800" marR="0" lvl="2" indent="-685800" algn="l" rtl="0">
              <a:lnSpc>
                <a:spcPct val="90000"/>
              </a:lnSpc>
              <a:spcBef>
                <a:spcPts val="1500"/>
              </a:spcBef>
              <a:spcAft>
                <a:spcPts val="0"/>
              </a:spcAft>
              <a:buClr>
                <a:schemeClr val="dk2"/>
              </a:buClr>
              <a:buSzPts val="2513"/>
              <a:buFont typeface="Arial"/>
              <a:buNone/>
              <a:defRPr sz="7539" b="0" i="0" u="none" strike="noStrike" cap="none">
                <a:solidFill>
                  <a:schemeClr val="dk2"/>
                </a:solidFill>
                <a:latin typeface="Arial"/>
                <a:ea typeface="Arial"/>
                <a:cs typeface="Arial"/>
                <a:sym typeface="Arial"/>
              </a:defRPr>
            </a:lvl3pPr>
            <a:lvl4pPr marL="5486400" marR="0" lvl="3" indent="-685800" algn="l" rtl="0">
              <a:lnSpc>
                <a:spcPct val="90000"/>
              </a:lnSpc>
              <a:spcBef>
                <a:spcPts val="1500"/>
              </a:spcBef>
              <a:spcAft>
                <a:spcPts val="0"/>
              </a:spcAft>
              <a:buClr>
                <a:schemeClr val="dk1"/>
              </a:buClr>
              <a:buSzPts val="1800"/>
              <a:buFont typeface="Arial"/>
              <a:buNone/>
              <a:defRPr sz="5400" b="0" i="0" u="none" strike="noStrike" cap="none">
                <a:solidFill>
                  <a:schemeClr val="dk1"/>
                </a:solidFill>
                <a:latin typeface="Calibri"/>
                <a:ea typeface="Calibri"/>
                <a:cs typeface="Calibri"/>
                <a:sym typeface="Calibri"/>
              </a:defRPr>
            </a:lvl4pPr>
            <a:lvl5pPr marL="6858000" marR="0" lvl="4"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97" name="Google Shape;397;p137"/>
          <p:cNvSpPr txBox="1">
            <a:spLocks noGrp="1"/>
          </p:cNvSpPr>
          <p:nvPr>
            <p:ph type="title"/>
          </p:nvPr>
        </p:nvSpPr>
        <p:spPr>
          <a:xfrm>
            <a:off x="7634264" y="9024764"/>
            <a:ext cx="22733877" cy="175426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Trebuchet MS"/>
              <a:buNone/>
              <a:defRPr sz="120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98" name="Google Shape;398;p137" descr="A close up of a logo&#10;&#10;Description automatically generated"/>
          <p:cNvPicPr preferRelativeResize="0"/>
          <p:nvPr/>
        </p:nvPicPr>
        <p:blipFill rotWithShape="1">
          <a:blip r:embed="rId2">
            <a:alphaModFix/>
          </a:blip>
          <a:srcRect/>
          <a:stretch/>
        </p:blipFill>
        <p:spPr>
          <a:xfrm>
            <a:off x="7193144" y="6248046"/>
            <a:ext cx="2357259" cy="2357256"/>
          </a:xfrm>
          <a:prstGeom prst="rect">
            <a:avLst/>
          </a:prstGeom>
          <a:noFill/>
          <a:ln>
            <a:noFill/>
          </a:ln>
        </p:spPr>
      </p:pic>
    </p:spTree>
    <p:extLst>
      <p:ext uri="{BB962C8B-B14F-4D97-AF65-F5344CB8AC3E}">
        <p14:creationId xmlns:p14="http://schemas.microsoft.com/office/powerpoint/2010/main" val="32806869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1">
                <a:solidFill>
                  <a:schemeClr val="bg1"/>
                </a:solidFill>
                <a:latin typeface="Trebuchet MS" panose="020B0603020202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2514600" y="4846320"/>
            <a:ext cx="31546800" cy="13651992"/>
          </a:xfrm>
          <a:prstGeom prst="rect">
            <a:avLst/>
          </a:prstGeom>
        </p:spPr>
        <p:txBody>
          <a:bodyPr/>
          <a:lstStyle>
            <a:lvl1pPr marL="457155" indent="-457155">
              <a:buClr>
                <a:schemeClr val="tx2"/>
              </a:buClr>
              <a:buFont typeface="Wingdings" panose="05000000000000000000" pitchFamily="2" charset="2"/>
              <a:buChar char="§"/>
              <a:defRPr sz="3999">
                <a:solidFill>
                  <a:schemeClr val="bg1"/>
                </a:solidFill>
                <a:latin typeface="Trebuchet MS" panose="020B0603020202020204" pitchFamily="34" charset="0"/>
              </a:defRPr>
            </a:lvl1pPr>
            <a:lvl2pPr marL="1371462" indent="-457155">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5772" indent="-457155">
              <a:buClr>
                <a:schemeClr val="tx2"/>
              </a:buClr>
              <a:buFont typeface="Wingdings" panose="05000000000000000000" pitchFamily="2" charset="2"/>
              <a:buChar char="§"/>
              <a:defRPr sz="3201">
                <a:solidFill>
                  <a:schemeClr val="bg1"/>
                </a:solidFill>
                <a:latin typeface="Trebuchet MS" panose="020B0603020202020204" pitchFamily="34" charset="0"/>
              </a:defRPr>
            </a:lvl3pPr>
            <a:lvl4pPr marL="3200079" indent="-457155">
              <a:buClr>
                <a:schemeClr val="tx2"/>
              </a:buClr>
              <a:buFont typeface="Wingdings" panose="05000000000000000000" pitchFamily="2" charset="2"/>
              <a:buChar char="§"/>
              <a:defRPr sz="2799">
                <a:solidFill>
                  <a:schemeClr val="bg1"/>
                </a:solidFill>
                <a:latin typeface="Trebuchet MS" panose="020B0603020202020204" pitchFamily="34" charset="0"/>
              </a:defRPr>
            </a:lvl4pPr>
            <a:lvl5pPr marL="4054071" indent="-396834">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975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429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Trebuchet MS" panose="020B0603020202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4424355" y="-1349549"/>
            <a:ext cx="45422232"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91"/>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5991"/>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5991"/>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991"/>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5991"/>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991"/>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91"/>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91"/>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91"/>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91"/>
            </a:p>
          </p:txBody>
        </p:sp>
      </p:grpSp>
      <p:sp>
        <p:nvSpPr>
          <p:cNvPr id="2" name="Title 1"/>
          <p:cNvSpPr>
            <a:spLocks noGrp="1"/>
          </p:cNvSpPr>
          <p:nvPr>
            <p:ph type="title"/>
          </p:nvPr>
        </p:nvSpPr>
        <p:spPr>
          <a:xfrm>
            <a:off x="9540240" y="12557763"/>
            <a:ext cx="24871680" cy="1969770"/>
          </a:xfrm>
        </p:spPr>
        <p:txBody>
          <a:bodyPr/>
          <a:lstStyle>
            <a:lvl1pPr algn="l">
              <a:defRPr sz="9321">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9540240" y="14538968"/>
            <a:ext cx="24871680" cy="1751541"/>
          </a:xfrm>
        </p:spPr>
        <p:txBody>
          <a:bodyPr/>
          <a:lstStyle>
            <a:lvl1pPr marL="0" indent="0" algn="l">
              <a:buFontTx/>
              <a:buNone/>
              <a:defRPr sz="7986" b="0">
                <a:solidFill>
                  <a:schemeClr val="tx1"/>
                </a:solidFill>
                <a:latin typeface="Trebuchet MS" panose="020B0603020202020204" pitchFamily="34" charset="0"/>
              </a:defRPr>
            </a:lvl1pPr>
            <a:lvl2pPr marL="1901973" indent="0" algn="ctr">
              <a:buFontTx/>
              <a:buNone/>
              <a:defRPr sz="9321">
                <a:solidFill>
                  <a:schemeClr val="tx2"/>
                </a:solidFill>
                <a:latin typeface="Trebuchet MS" panose="020B0603020202020204" pitchFamily="34" charset="0"/>
              </a:defRPr>
            </a:lvl2pPr>
            <a:lvl3pPr marL="3624318" indent="0" algn="ctr">
              <a:buFontTx/>
              <a:buNone/>
              <a:defRPr sz="9321">
                <a:solidFill>
                  <a:schemeClr val="tx2"/>
                </a:solidFill>
                <a:latin typeface="Trebuchet MS" panose="020B0603020202020204" pitchFamily="34" charset="0"/>
              </a:defRPr>
            </a:lvl3pPr>
            <a:lvl4pPr marL="5145897" indent="0" algn="ctr">
              <a:buFontTx/>
              <a:buNone/>
              <a:defRPr sz="9321">
                <a:solidFill>
                  <a:schemeClr val="tx2"/>
                </a:solidFill>
                <a:latin typeface="Trebuchet MS" panose="020B0603020202020204" pitchFamily="34" charset="0"/>
              </a:defRPr>
            </a:lvl4pPr>
            <a:lvl5pPr marL="6287082" indent="0" algn="ctr">
              <a:buFontTx/>
              <a:buNone/>
              <a:defRPr sz="932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3056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6_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3"/>
            <a:ext cx="31546800" cy="25146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395">
                <a:solidFill>
                  <a:schemeClr val="bg1"/>
                </a:solidFill>
                <a:latin typeface="Trebuchet MS" panose="020B0603020202020204" pitchFamily="34" charset="0"/>
              </a:defRPr>
            </a:lvl1pPr>
            <a:lvl2pPr marL="1369434" indent="0" algn="ctr">
              <a:buFontTx/>
              <a:buNone/>
              <a:defRPr sz="4395">
                <a:latin typeface="Trebuchet MS" panose="020B0603020202020204" pitchFamily="34" charset="0"/>
              </a:defRPr>
            </a:lvl2pPr>
            <a:lvl3pPr marL="2738868" indent="0" algn="ctr">
              <a:buFontTx/>
              <a:buNone/>
              <a:defRPr sz="4395">
                <a:latin typeface="Trebuchet MS" panose="020B0603020202020204" pitchFamily="34" charset="0"/>
              </a:defRPr>
            </a:lvl3pPr>
            <a:lvl4pPr marL="4108305" indent="0" algn="ctr">
              <a:buFontTx/>
              <a:buNone/>
              <a:defRPr sz="4395">
                <a:latin typeface="Trebuchet MS" panose="020B0603020202020204" pitchFamily="34" charset="0"/>
              </a:defRPr>
            </a:lvl4pPr>
            <a:lvl5pPr marL="5477742" indent="0" algn="ctr">
              <a:buFontTx/>
              <a:buNone/>
              <a:defRPr sz="4395">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2514600" y="4846317"/>
            <a:ext cx="31546800" cy="13651992"/>
          </a:xfrm>
          <a:prstGeom prst="rect">
            <a:avLst/>
          </a:prstGeom>
        </p:spPr>
        <p:txBody>
          <a:bodyPr/>
          <a:lstStyle>
            <a:lvl1pPr marL="456477" indent="-456477">
              <a:buClr>
                <a:schemeClr val="tx2"/>
              </a:buClr>
              <a:buFont typeface="Wingdings" panose="05000000000000000000" pitchFamily="2" charset="2"/>
              <a:buChar char="§"/>
              <a:defRPr sz="3993">
                <a:solidFill>
                  <a:schemeClr val="bg1"/>
                </a:solidFill>
                <a:latin typeface="Trebuchet MS" panose="020B0603020202020204" pitchFamily="34" charset="0"/>
              </a:defRPr>
            </a:lvl1pPr>
            <a:lvl2pPr marL="1369434" indent="-456477">
              <a:buClr>
                <a:schemeClr val="tx2"/>
              </a:buClr>
              <a:buFont typeface="Wingdings" panose="05000000000000000000" pitchFamily="2" charset="2"/>
              <a:buChar char="§"/>
              <a:defRPr sz="3594">
                <a:solidFill>
                  <a:schemeClr val="bg1"/>
                </a:solidFill>
                <a:latin typeface="Trebuchet MS" panose="020B0603020202020204" pitchFamily="34" charset="0"/>
              </a:defRPr>
            </a:lvl2pPr>
            <a:lvl3pPr marL="2282391" indent="-456477">
              <a:buClr>
                <a:schemeClr val="tx2"/>
              </a:buClr>
              <a:buFont typeface="Wingdings" panose="05000000000000000000" pitchFamily="2" charset="2"/>
              <a:buChar char="§"/>
              <a:defRPr sz="3195">
                <a:solidFill>
                  <a:schemeClr val="bg1"/>
                </a:solidFill>
                <a:latin typeface="Trebuchet MS" panose="020B0603020202020204" pitchFamily="34" charset="0"/>
              </a:defRPr>
            </a:lvl3pPr>
            <a:lvl4pPr marL="3195348" indent="-456477">
              <a:buClr>
                <a:schemeClr val="tx2"/>
              </a:buClr>
              <a:buFont typeface="Wingdings" panose="05000000000000000000" pitchFamily="2" charset="2"/>
              <a:buChar char="§"/>
              <a:defRPr sz="2796">
                <a:solidFill>
                  <a:schemeClr val="bg1"/>
                </a:solidFill>
                <a:latin typeface="Trebuchet MS" panose="020B0603020202020204" pitchFamily="34" charset="0"/>
              </a:defRPr>
            </a:lvl4pPr>
            <a:lvl5pPr marL="4048074" indent="-396249">
              <a:buClr>
                <a:schemeClr val="tx2"/>
              </a:buClr>
              <a:buFont typeface="Wingdings" panose="05000000000000000000" pitchFamily="2" charset="2"/>
              <a:buChar char="§"/>
              <a:defRPr sz="2397">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089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20"/>
        <p:cNvGrpSpPr/>
        <p:nvPr/>
      </p:nvGrpSpPr>
      <p:grpSpPr>
        <a:xfrm>
          <a:off x="0" y="0"/>
          <a:ext cx="0" cy="0"/>
          <a:chOff x="0" y="0"/>
          <a:chExt cx="0" cy="0"/>
        </a:xfrm>
      </p:grpSpPr>
      <p:sp>
        <p:nvSpPr>
          <p:cNvPr id="21" name="Google Shape;21;p29"/>
          <p:cNvSpPr txBox="1">
            <a:spLocks noGrp="1"/>
          </p:cNvSpPr>
          <p:nvPr>
            <p:ph type="title"/>
          </p:nvPr>
        </p:nvSpPr>
        <p:spPr>
          <a:xfrm>
            <a:off x="1661160" y="1737366"/>
            <a:ext cx="33253680" cy="196977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sz="9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9"/>
          <p:cNvSpPr txBox="1">
            <a:spLocks noGrp="1"/>
          </p:cNvSpPr>
          <p:nvPr>
            <p:ph type="body" idx="1"/>
          </p:nvPr>
        </p:nvSpPr>
        <p:spPr>
          <a:xfrm>
            <a:off x="1722501" y="7010123"/>
            <a:ext cx="33162240" cy="12396417"/>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3000"/>
              </a:spcBef>
              <a:spcAft>
                <a:spcPts val="0"/>
              </a:spcAft>
              <a:buClr>
                <a:schemeClr val="dk1"/>
              </a:buClr>
              <a:buSzPts val="1600"/>
              <a:buFont typeface="Trebuchet MS"/>
              <a:buNone/>
              <a:defRPr sz="4800" b="0" i="0" u="none" strike="noStrike" cap="none">
                <a:solidFill>
                  <a:schemeClr val="accent4"/>
                </a:solidFill>
                <a:latin typeface="Calibri"/>
                <a:ea typeface="Calibri"/>
                <a:cs typeface="Calibri"/>
                <a:sym typeface="Calibri"/>
              </a:defRPr>
            </a:lvl1pPr>
            <a:lvl2pPr marL="2743200" marR="0" lvl="1" indent="-685800" algn="l" rtl="0">
              <a:lnSpc>
                <a:spcPct val="90000"/>
              </a:lnSpc>
              <a:spcBef>
                <a:spcPts val="3000"/>
              </a:spcBef>
              <a:spcAft>
                <a:spcPts val="0"/>
              </a:spcAft>
              <a:buClr>
                <a:schemeClr val="dk1"/>
              </a:buClr>
              <a:buSzPts val="1333"/>
              <a:buFont typeface="Trebuchet MS"/>
              <a:buNone/>
              <a:defRPr sz="3999" b="0" i="0" u="none" strike="noStrike" cap="none">
                <a:solidFill>
                  <a:schemeClr val="accent4"/>
                </a:solidFill>
                <a:latin typeface="Calibri"/>
                <a:ea typeface="Calibri"/>
                <a:cs typeface="Calibri"/>
                <a:sym typeface="Calibri"/>
              </a:defRPr>
            </a:lvl2pPr>
            <a:lvl3pPr marL="4114800" marR="0" lvl="2" indent="-685800" algn="l" rtl="0">
              <a:lnSpc>
                <a:spcPct val="90000"/>
              </a:lnSpc>
              <a:spcBef>
                <a:spcPts val="3000"/>
              </a:spcBef>
              <a:spcAft>
                <a:spcPts val="0"/>
              </a:spcAft>
              <a:buClr>
                <a:schemeClr val="dk1"/>
              </a:buClr>
              <a:buSzPts val="1222"/>
              <a:buFont typeface="Trebuchet MS"/>
              <a:buNone/>
              <a:defRPr sz="3666" b="0" i="0" u="none" strike="noStrike" cap="none">
                <a:solidFill>
                  <a:schemeClr val="accent4"/>
                </a:solidFill>
                <a:latin typeface="Calibri"/>
                <a:ea typeface="Calibri"/>
                <a:cs typeface="Calibri"/>
                <a:sym typeface="Calibri"/>
              </a:defRPr>
            </a:lvl3pPr>
            <a:lvl4pPr marL="5486400" marR="0" lvl="3" indent="-1066800" algn="l" rtl="0">
              <a:lnSpc>
                <a:spcPct val="100000"/>
              </a:lnSpc>
              <a:spcBef>
                <a:spcPts val="3000"/>
              </a:spcBef>
              <a:spcAft>
                <a:spcPts val="0"/>
              </a:spcAft>
              <a:buClr>
                <a:schemeClr val="dk1"/>
              </a:buClr>
              <a:buSzPts val="2000"/>
              <a:buFont typeface="Noto Sans Symbols"/>
              <a:buChar char="▪"/>
              <a:defRPr sz="6000" b="0" i="0" u="none" strike="noStrike" cap="none">
                <a:solidFill>
                  <a:schemeClr val="lt1"/>
                </a:solidFill>
                <a:latin typeface="Calibri"/>
                <a:ea typeface="Calibri"/>
                <a:cs typeface="Calibri"/>
                <a:sym typeface="Calibri"/>
              </a:defRPr>
            </a:lvl4pPr>
            <a:lvl5pPr marL="6858000" marR="0" lvl="4" indent="-1109091" algn="l" rtl="0">
              <a:lnSpc>
                <a:spcPct val="100000"/>
              </a:lnSpc>
              <a:spcBef>
                <a:spcPts val="1332"/>
              </a:spcBef>
              <a:spcAft>
                <a:spcPts val="0"/>
              </a:spcAft>
              <a:buClr>
                <a:schemeClr val="dk1"/>
              </a:buClr>
              <a:buSzPts val="2222"/>
              <a:buFont typeface="Noto Sans Symbols"/>
              <a:buChar char="▪"/>
              <a:defRPr sz="5400" b="0" i="0" u="none" strike="noStrike" cap="none">
                <a:solidFill>
                  <a:schemeClr val="lt1"/>
                </a:solidFill>
                <a:latin typeface="Calibri"/>
                <a:ea typeface="Calibri"/>
                <a:cs typeface="Calibri"/>
                <a:sym typeface="Calibri"/>
              </a:defRPr>
            </a:lvl5pPr>
            <a:lvl6pPr marL="8229600" marR="0" lvl="5"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3" name="Google Shape;23;p29"/>
          <p:cNvSpPr txBox="1">
            <a:spLocks noGrp="1"/>
          </p:cNvSpPr>
          <p:nvPr>
            <p:ph type="body" idx="2"/>
          </p:nvPr>
        </p:nvSpPr>
        <p:spPr>
          <a:xfrm>
            <a:off x="1661160" y="3627123"/>
            <a:ext cx="33253680" cy="1751544"/>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lt2"/>
              </a:buClr>
              <a:buSzPts val="2000"/>
              <a:buFont typeface="Trebuchet MS"/>
              <a:buNone/>
              <a:defRPr sz="6000" b="0" i="0" u="none" strike="noStrike" cap="none">
                <a:solidFill>
                  <a:schemeClr val="lt2"/>
                </a:solidFill>
                <a:latin typeface="Trebuchet MS"/>
                <a:ea typeface="Trebuchet MS"/>
                <a:cs typeface="Trebuchet MS"/>
                <a:sym typeface="Trebuchet MS"/>
              </a:defRPr>
            </a:lvl1pPr>
            <a:lvl2pPr marL="2743200" marR="0" lvl="1" indent="-685800" algn="ctr" rtl="0">
              <a:lnSpc>
                <a:spcPct val="90000"/>
              </a:lnSpc>
              <a:spcBef>
                <a:spcPts val="3000"/>
              </a:spcBef>
              <a:spcAft>
                <a:spcPts val="0"/>
              </a:spcAft>
              <a:buClr>
                <a:schemeClr val="lt2"/>
              </a:buClr>
              <a:buSzPts val="3111"/>
              <a:buFont typeface="Trebuchet MS"/>
              <a:buNone/>
              <a:defRPr sz="9333" b="0" i="0" u="none" strike="noStrike" cap="none">
                <a:solidFill>
                  <a:schemeClr val="lt2"/>
                </a:solidFill>
                <a:latin typeface="Trebuchet MS"/>
                <a:ea typeface="Trebuchet MS"/>
                <a:cs typeface="Trebuchet MS"/>
                <a:sym typeface="Trebuchet MS"/>
              </a:defRPr>
            </a:lvl2pPr>
            <a:lvl3pPr marL="4114800" marR="0" lvl="2" indent="-685800" algn="ctr" rtl="0">
              <a:lnSpc>
                <a:spcPct val="90000"/>
              </a:lnSpc>
              <a:spcBef>
                <a:spcPts val="3000"/>
              </a:spcBef>
              <a:spcAft>
                <a:spcPts val="0"/>
              </a:spcAft>
              <a:buClr>
                <a:schemeClr val="lt2"/>
              </a:buClr>
              <a:buSzPts val="3111"/>
              <a:buFont typeface="Trebuchet MS"/>
              <a:buNone/>
              <a:defRPr sz="9333" b="0" i="0" u="none" strike="noStrike" cap="none">
                <a:solidFill>
                  <a:schemeClr val="lt2"/>
                </a:solidFill>
                <a:latin typeface="Trebuchet MS"/>
                <a:ea typeface="Trebuchet MS"/>
                <a:cs typeface="Trebuchet MS"/>
                <a:sym typeface="Trebuchet MS"/>
              </a:defRPr>
            </a:lvl3pPr>
            <a:lvl4pPr marL="5486400" marR="0" lvl="3" indent="-685800" algn="ctr" rtl="0">
              <a:lnSpc>
                <a:spcPct val="100000"/>
              </a:lnSpc>
              <a:spcBef>
                <a:spcPts val="3000"/>
              </a:spcBef>
              <a:spcAft>
                <a:spcPts val="0"/>
              </a:spcAft>
              <a:buClr>
                <a:schemeClr val="lt2"/>
              </a:buClr>
              <a:buSzPts val="3111"/>
              <a:buFont typeface="Trebuchet MS"/>
              <a:buNone/>
              <a:defRPr sz="9333" b="0" i="0" u="none" strike="noStrike" cap="none">
                <a:solidFill>
                  <a:schemeClr val="lt2"/>
                </a:solidFill>
                <a:latin typeface="Trebuchet MS"/>
                <a:ea typeface="Trebuchet MS"/>
                <a:cs typeface="Trebuchet MS"/>
                <a:sym typeface="Trebuchet MS"/>
              </a:defRPr>
            </a:lvl4pPr>
            <a:lvl5pPr marL="6858000" marR="0" lvl="4" indent="-685800" algn="ctr" rtl="0">
              <a:lnSpc>
                <a:spcPct val="100000"/>
              </a:lnSpc>
              <a:spcBef>
                <a:spcPts val="1866"/>
              </a:spcBef>
              <a:spcAft>
                <a:spcPts val="0"/>
              </a:spcAft>
              <a:buClr>
                <a:schemeClr val="lt2"/>
              </a:buClr>
              <a:buSzPts val="3111"/>
              <a:buFont typeface="Trebuchet MS"/>
              <a:buNone/>
              <a:defRPr sz="9333" b="0" i="0" u="none" strike="noStrike" cap="none">
                <a:solidFill>
                  <a:schemeClr val="lt2"/>
                </a:solidFill>
                <a:latin typeface="Trebuchet MS"/>
                <a:ea typeface="Trebuchet MS"/>
                <a:cs typeface="Trebuchet MS"/>
                <a:sym typeface="Trebuchet MS"/>
              </a:defRPr>
            </a:lvl5pPr>
            <a:lvl6pPr marL="8229600" marR="0" lvl="5"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5196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Content Slide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42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FCCF0B-2DC2-8E57-3E7D-FFCF707D3339}"/>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4" name="Text Placeholder 7">
            <a:extLst>
              <a:ext uri="{FF2B5EF4-FFF2-40B4-BE49-F238E27FC236}">
                <a16:creationId xmlns:a16="http://schemas.microsoft.com/office/drawing/2014/main" id="{CB360914-09CF-7A4F-B58D-BFEBFBC3C19C}"/>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5" name="Straight Connector 14">
            <a:extLst>
              <a:ext uri="{FF2B5EF4-FFF2-40B4-BE49-F238E27FC236}">
                <a16:creationId xmlns:a16="http://schemas.microsoft.com/office/drawing/2014/main" id="{CF09FACE-5941-27B5-DA6F-38C6C2C95C9C}"/>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Picture Placeholder 2">
            <a:extLst>
              <a:ext uri="{FF2B5EF4-FFF2-40B4-BE49-F238E27FC236}">
                <a16:creationId xmlns:a16="http://schemas.microsoft.com/office/drawing/2014/main" id="{91D45BCD-7536-17AE-6159-40CEA184028D}"/>
              </a:ext>
            </a:extLst>
          </p:cNvPr>
          <p:cNvSpPr>
            <a:spLocks noGrp="1"/>
          </p:cNvSpPr>
          <p:nvPr>
            <p:ph type="pic" sz="quarter" idx="41"/>
          </p:nvPr>
        </p:nvSpPr>
        <p:spPr>
          <a:xfrm>
            <a:off x="6515718" y="-6973"/>
            <a:ext cx="24450701" cy="1375197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7" name="Text Placeholder 7">
            <a:extLst>
              <a:ext uri="{FF2B5EF4-FFF2-40B4-BE49-F238E27FC236}">
                <a16:creationId xmlns:a16="http://schemas.microsoft.com/office/drawing/2014/main" id="{D20C828A-0BA5-C2EA-BE2F-12A3E14E3F19}"/>
              </a:ext>
            </a:extLst>
          </p:cNvPr>
          <p:cNvSpPr>
            <a:spLocks noGrp="1"/>
          </p:cNvSpPr>
          <p:nvPr>
            <p:ph type="body" sz="quarter" idx="42" hasCustomPrompt="1"/>
          </p:nvPr>
        </p:nvSpPr>
        <p:spPr>
          <a:xfrm>
            <a:off x="11155680" y="14299678"/>
            <a:ext cx="14264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18" name="Text Placeholder 7">
            <a:extLst>
              <a:ext uri="{FF2B5EF4-FFF2-40B4-BE49-F238E27FC236}">
                <a16:creationId xmlns:a16="http://schemas.microsoft.com/office/drawing/2014/main" id="{4AD3C280-9A62-60E7-B49C-93320A3076B0}"/>
              </a:ext>
            </a:extLst>
          </p:cNvPr>
          <p:cNvSpPr>
            <a:spLocks noGrp="1"/>
          </p:cNvSpPr>
          <p:nvPr>
            <p:ph type="body" sz="quarter" idx="45" hasCustomPrompt="1"/>
          </p:nvPr>
        </p:nvSpPr>
        <p:spPr>
          <a:xfrm>
            <a:off x="11155680" y="14967612"/>
            <a:ext cx="14264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19" name="Rectangle 18">
            <a:extLst>
              <a:ext uri="{FF2B5EF4-FFF2-40B4-BE49-F238E27FC236}">
                <a16:creationId xmlns:a16="http://schemas.microsoft.com/office/drawing/2014/main" id="{2CB5230C-B98E-9B1A-08FC-0F47344BE841}"/>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0" name="Group 9">
            <a:extLst>
              <a:ext uri="{FF2B5EF4-FFF2-40B4-BE49-F238E27FC236}">
                <a16:creationId xmlns:a16="http://schemas.microsoft.com/office/drawing/2014/main" id="{CD4E1FDB-3F2E-4D8C-4A5E-5DF87A96EC4C}"/>
              </a:ext>
            </a:extLst>
          </p:cNvPr>
          <p:cNvGrpSpPr/>
          <p:nvPr userDrawn="1"/>
        </p:nvGrpSpPr>
        <p:grpSpPr>
          <a:xfrm>
            <a:off x="34061399" y="0"/>
            <a:ext cx="2514601" cy="1084107"/>
            <a:chOff x="34061399" y="0"/>
            <a:chExt cx="2514601" cy="1084107"/>
          </a:xfrm>
        </p:grpSpPr>
        <p:sp>
          <p:nvSpPr>
            <p:cNvPr id="11" name="Rectangle 10">
              <a:extLst>
                <a:ext uri="{FF2B5EF4-FFF2-40B4-BE49-F238E27FC236}">
                  <a16:creationId xmlns:a16="http://schemas.microsoft.com/office/drawing/2014/main" id="{ADA4EC41-7CAD-A7F1-B139-1857CD0B2A6B}"/>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2" name="Picture 11" descr="A picture containing shape&#10;&#10;Description automatically generated">
              <a:extLst>
                <a:ext uri="{FF2B5EF4-FFF2-40B4-BE49-F238E27FC236}">
                  <a16:creationId xmlns:a16="http://schemas.microsoft.com/office/drawing/2014/main" id="{CA7A7D99-07FF-5E23-13B2-F53CB256E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EBB3409B-948A-8773-9D70-9DF741067BDC}"/>
              </a:ext>
            </a:extLst>
          </p:cNvPr>
          <p:cNvSpPr>
            <a:spLocks noGrp="1"/>
          </p:cNvSpPr>
          <p:nvPr>
            <p:ph type="body" sz="quarter" idx="26" hasCustomPrompt="1"/>
          </p:nvPr>
        </p:nvSpPr>
        <p:spPr>
          <a:xfrm>
            <a:off x="18534608" y="1897024"/>
            <a:ext cx="1640377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4" name="Text Placeholder 7">
            <a:extLst>
              <a:ext uri="{FF2B5EF4-FFF2-40B4-BE49-F238E27FC236}">
                <a16:creationId xmlns:a16="http://schemas.microsoft.com/office/drawing/2014/main" id="{AAE8E4BF-9A9B-5A4F-9849-F0B50DFBE916}"/>
              </a:ext>
            </a:extLst>
          </p:cNvPr>
          <p:cNvSpPr>
            <a:spLocks noGrp="1"/>
          </p:cNvSpPr>
          <p:nvPr>
            <p:ph type="body" sz="quarter" idx="23" hasCustomPrompt="1"/>
          </p:nvPr>
        </p:nvSpPr>
        <p:spPr>
          <a:xfrm>
            <a:off x="18534607" y="2608931"/>
            <a:ext cx="16403781"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5" name="Picture Placeholder 2">
            <a:extLst>
              <a:ext uri="{FF2B5EF4-FFF2-40B4-BE49-F238E27FC236}">
                <a16:creationId xmlns:a16="http://schemas.microsoft.com/office/drawing/2014/main" id="{49000E6D-6B24-C699-A4D7-C6A67A047060}"/>
              </a:ext>
            </a:extLst>
          </p:cNvPr>
          <p:cNvSpPr>
            <a:spLocks noGrp="1"/>
          </p:cNvSpPr>
          <p:nvPr>
            <p:ph type="pic" sz="quarter" idx="11"/>
          </p:nvPr>
        </p:nvSpPr>
        <p:spPr>
          <a:xfrm>
            <a:off x="1637605" y="3380124"/>
            <a:ext cx="16403781"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6" name="Text Placeholder 7">
            <a:extLst>
              <a:ext uri="{FF2B5EF4-FFF2-40B4-BE49-F238E27FC236}">
                <a16:creationId xmlns:a16="http://schemas.microsoft.com/office/drawing/2014/main" id="{B65844D6-1D11-DE03-3650-0FC43C252DA0}"/>
              </a:ext>
            </a:extLst>
          </p:cNvPr>
          <p:cNvSpPr>
            <a:spLocks noGrp="1"/>
          </p:cNvSpPr>
          <p:nvPr>
            <p:ph type="body" sz="quarter" idx="12" hasCustomPrompt="1"/>
          </p:nvPr>
        </p:nvSpPr>
        <p:spPr>
          <a:xfrm>
            <a:off x="1637606" y="1897024"/>
            <a:ext cx="16403780"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7" name="Picture Placeholder 2">
            <a:extLst>
              <a:ext uri="{FF2B5EF4-FFF2-40B4-BE49-F238E27FC236}">
                <a16:creationId xmlns:a16="http://schemas.microsoft.com/office/drawing/2014/main" id="{90DDE339-71F0-387D-2A82-F08F851FE754}"/>
              </a:ext>
            </a:extLst>
          </p:cNvPr>
          <p:cNvSpPr>
            <a:spLocks noGrp="1"/>
          </p:cNvSpPr>
          <p:nvPr>
            <p:ph type="pic" sz="quarter" idx="28"/>
          </p:nvPr>
        </p:nvSpPr>
        <p:spPr>
          <a:xfrm>
            <a:off x="18534607" y="3380124"/>
            <a:ext cx="16403786"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8" name="Text Placeholder 7">
            <a:extLst>
              <a:ext uri="{FF2B5EF4-FFF2-40B4-BE49-F238E27FC236}">
                <a16:creationId xmlns:a16="http://schemas.microsoft.com/office/drawing/2014/main" id="{15204A9C-2ECE-6E0F-A214-51C0653021EE}"/>
              </a:ext>
            </a:extLst>
          </p:cNvPr>
          <p:cNvSpPr>
            <a:spLocks noGrp="1"/>
          </p:cNvSpPr>
          <p:nvPr>
            <p:ph type="body" sz="quarter" idx="30" hasCustomPrompt="1"/>
          </p:nvPr>
        </p:nvSpPr>
        <p:spPr>
          <a:xfrm>
            <a:off x="1637605" y="2608929"/>
            <a:ext cx="16403782"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9" name="Rectangle 28">
            <a:extLst>
              <a:ext uri="{FF2B5EF4-FFF2-40B4-BE49-F238E27FC236}">
                <a16:creationId xmlns:a16="http://schemas.microsoft.com/office/drawing/2014/main" id="{BEDA2E83-B345-92BF-8928-209F711D2B3F}"/>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6" name="Group 15">
            <a:extLst>
              <a:ext uri="{FF2B5EF4-FFF2-40B4-BE49-F238E27FC236}">
                <a16:creationId xmlns:a16="http://schemas.microsoft.com/office/drawing/2014/main" id="{08C00550-9561-AB3F-FF3D-CACAE14FB625}"/>
              </a:ext>
            </a:extLst>
          </p:cNvPr>
          <p:cNvGrpSpPr/>
          <p:nvPr userDrawn="1"/>
        </p:nvGrpSpPr>
        <p:grpSpPr>
          <a:xfrm>
            <a:off x="34061399" y="0"/>
            <a:ext cx="2514601" cy="1084107"/>
            <a:chOff x="34061399" y="0"/>
            <a:chExt cx="2514601" cy="1084107"/>
          </a:xfrm>
        </p:grpSpPr>
        <p:sp>
          <p:nvSpPr>
            <p:cNvPr id="17" name="Rectangle 16">
              <a:extLst>
                <a:ext uri="{FF2B5EF4-FFF2-40B4-BE49-F238E27FC236}">
                  <a16:creationId xmlns:a16="http://schemas.microsoft.com/office/drawing/2014/main" id="{FBC8987C-6CBA-E598-1DC0-516A58378A5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8" name="Picture 17" descr="A picture containing shape&#10;&#10;Description automatically generated">
              <a:extLst>
                <a:ext uri="{FF2B5EF4-FFF2-40B4-BE49-F238E27FC236}">
                  <a16:creationId xmlns:a16="http://schemas.microsoft.com/office/drawing/2014/main" id="{51FD6E5B-1579-9C71-7BFE-9A98B87AED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Image Layout with Bullets">
    <p:spTree>
      <p:nvGrpSpPr>
        <p:cNvPr id="1" name=""/>
        <p:cNvGrpSpPr/>
        <p:nvPr/>
      </p:nvGrpSpPr>
      <p:grpSpPr>
        <a:xfrm>
          <a:off x="0" y="0"/>
          <a:ext cx="0" cy="0"/>
          <a:chOff x="0" y="0"/>
          <a:chExt cx="0" cy="0"/>
        </a:xfrm>
      </p:grpSpPr>
      <p:sp>
        <p:nvSpPr>
          <p:cNvPr id="34" name="Picture Placeholder 2">
            <a:extLst>
              <a:ext uri="{FF2B5EF4-FFF2-40B4-BE49-F238E27FC236}">
                <a16:creationId xmlns:a16="http://schemas.microsoft.com/office/drawing/2014/main" id="{DB0827C7-03A8-FFEC-9067-CAF7E673BA58}"/>
              </a:ext>
            </a:extLst>
          </p:cNvPr>
          <p:cNvSpPr>
            <a:spLocks noGrp="1"/>
          </p:cNvSpPr>
          <p:nvPr>
            <p:ph type="pic" sz="quarter" idx="34"/>
          </p:nvPr>
        </p:nvSpPr>
        <p:spPr>
          <a:xfrm>
            <a:off x="18534607" y="3380124"/>
            <a:ext cx="7955280"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5" name="Text Placeholder 38">
            <a:extLst>
              <a:ext uri="{FF2B5EF4-FFF2-40B4-BE49-F238E27FC236}">
                <a16:creationId xmlns:a16="http://schemas.microsoft.com/office/drawing/2014/main" id="{8505BD07-F6AC-F09A-0AD7-67B45123EA9E}"/>
              </a:ext>
            </a:extLst>
          </p:cNvPr>
          <p:cNvSpPr>
            <a:spLocks noGrp="1"/>
          </p:cNvSpPr>
          <p:nvPr>
            <p:ph type="body" sz="quarter" idx="35"/>
          </p:nvPr>
        </p:nvSpPr>
        <p:spPr>
          <a:xfrm>
            <a:off x="18534607" y="1897024"/>
            <a:ext cx="7955279" cy="795528"/>
          </a:xfrm>
          <a:prstGeom prst="rect">
            <a:avLst/>
          </a:prstGeom>
        </p:spPr>
        <p:txBody>
          <a:bodyPr anchor="b"/>
          <a:lstStyle>
            <a:lvl1pPr marL="0" indent="0" algn="ctr">
              <a:buFontTx/>
              <a:buNone/>
              <a:defRPr sz="4000">
                <a:solidFill>
                  <a:schemeClr val="bg1"/>
                </a:solidFill>
              </a:defRPr>
            </a:lvl1pPr>
          </a:lstStyle>
          <a:p>
            <a:pPr lvl="0"/>
            <a:r>
              <a:rPr lang="en-US"/>
              <a:t>Click to edit Master text styles</a:t>
            </a:r>
          </a:p>
        </p:txBody>
      </p:sp>
      <p:sp>
        <p:nvSpPr>
          <p:cNvPr id="36" name="Text Placeholder 42">
            <a:extLst>
              <a:ext uri="{FF2B5EF4-FFF2-40B4-BE49-F238E27FC236}">
                <a16:creationId xmlns:a16="http://schemas.microsoft.com/office/drawing/2014/main" id="{C961C021-F0B4-07F4-16E8-24724F21C3BA}"/>
              </a:ext>
            </a:extLst>
          </p:cNvPr>
          <p:cNvSpPr>
            <a:spLocks noGrp="1"/>
          </p:cNvSpPr>
          <p:nvPr>
            <p:ph type="body" sz="quarter" idx="36"/>
          </p:nvPr>
        </p:nvSpPr>
        <p:spPr>
          <a:xfrm>
            <a:off x="18534606" y="2608929"/>
            <a:ext cx="7955280" cy="679755"/>
          </a:xfrm>
          <a:prstGeom prst="rect">
            <a:avLst/>
          </a:prstGeom>
        </p:spPr>
        <p:txBody>
          <a:bodyPr/>
          <a:lstStyle>
            <a:lvl1pPr marL="0" indent="0" algn="ctr">
              <a:buFontTx/>
              <a:buNone/>
              <a:defRPr sz="2800">
                <a:solidFill>
                  <a:schemeClr val="bg1"/>
                </a:solidFill>
              </a:defRPr>
            </a:lvl1pPr>
          </a:lstStyle>
          <a:p>
            <a:pPr lvl="0"/>
            <a:r>
              <a:rPr lang="en-US"/>
              <a:t>Click to edit Master text styles</a:t>
            </a:r>
          </a:p>
        </p:txBody>
      </p:sp>
      <p:sp>
        <p:nvSpPr>
          <p:cNvPr id="37" name="Content Placeholder 21">
            <a:extLst>
              <a:ext uri="{FF2B5EF4-FFF2-40B4-BE49-F238E27FC236}">
                <a16:creationId xmlns:a16="http://schemas.microsoft.com/office/drawing/2014/main" id="{A38D7412-F4FC-A7B1-44EB-ED75FD8E0E1C}"/>
              </a:ext>
            </a:extLst>
          </p:cNvPr>
          <p:cNvSpPr>
            <a:spLocks noGrp="1"/>
          </p:cNvSpPr>
          <p:nvPr>
            <p:ph idx="37" hasCustomPrompt="1"/>
          </p:nvPr>
        </p:nvSpPr>
        <p:spPr>
          <a:xfrm>
            <a:off x="27162377" y="4646144"/>
            <a:ext cx="7651149" cy="7879524"/>
          </a:xfrm>
          <a:prstGeom prst="rect">
            <a:avLst/>
          </a:prstGeom>
        </p:spPr>
        <p:txBody>
          <a:bodyPr anchor="ctr"/>
          <a:lstStyle>
            <a:lvl1pPr>
              <a:buClr>
                <a:schemeClr val="tx2"/>
              </a:buClr>
              <a:defRPr sz="4400">
                <a:solidFill>
                  <a:schemeClr val="bg1"/>
                </a:solidFill>
              </a:defRPr>
            </a:lvl1pPr>
          </a:lstStyle>
          <a:p>
            <a:r>
              <a:rPr lang="en-US" dirty="0"/>
              <a:t>Text goes here</a:t>
            </a:r>
          </a:p>
          <a:p>
            <a:r>
              <a:rPr lang="en-US" dirty="0"/>
              <a:t>Text goes here</a:t>
            </a:r>
          </a:p>
          <a:p>
            <a:r>
              <a:rPr lang="en-US" dirty="0"/>
              <a:t>Text goes here</a:t>
            </a:r>
          </a:p>
          <a:p>
            <a:r>
              <a:rPr lang="en-US" dirty="0"/>
              <a:t>Text goes here</a:t>
            </a:r>
          </a:p>
          <a:p>
            <a:r>
              <a:rPr lang="en-US" dirty="0"/>
              <a:t>Text goes here</a:t>
            </a:r>
          </a:p>
          <a:p>
            <a:r>
              <a:rPr lang="en-US" dirty="0"/>
              <a:t>Text goes here</a:t>
            </a:r>
          </a:p>
        </p:txBody>
      </p:sp>
      <p:sp>
        <p:nvSpPr>
          <p:cNvPr id="33" name="Picture Placeholder 2">
            <a:extLst>
              <a:ext uri="{FF2B5EF4-FFF2-40B4-BE49-F238E27FC236}">
                <a16:creationId xmlns:a16="http://schemas.microsoft.com/office/drawing/2014/main" id="{245A0BE4-BE1D-E546-EFC5-A5DC427E085B}"/>
              </a:ext>
            </a:extLst>
          </p:cNvPr>
          <p:cNvSpPr>
            <a:spLocks noGrp="1"/>
          </p:cNvSpPr>
          <p:nvPr>
            <p:ph type="pic" sz="quarter" idx="33"/>
          </p:nvPr>
        </p:nvSpPr>
        <p:spPr>
          <a:xfrm>
            <a:off x="1637606" y="3380124"/>
            <a:ext cx="7955280"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6" name="Group 15">
            <a:extLst>
              <a:ext uri="{FF2B5EF4-FFF2-40B4-BE49-F238E27FC236}">
                <a16:creationId xmlns:a16="http://schemas.microsoft.com/office/drawing/2014/main" id="{08C00550-9561-AB3F-FF3D-CACAE14FB625}"/>
              </a:ext>
            </a:extLst>
          </p:cNvPr>
          <p:cNvGrpSpPr/>
          <p:nvPr userDrawn="1"/>
        </p:nvGrpSpPr>
        <p:grpSpPr>
          <a:xfrm>
            <a:off x="34061399" y="0"/>
            <a:ext cx="2514601" cy="1084107"/>
            <a:chOff x="34061399" y="0"/>
            <a:chExt cx="2514601" cy="1084107"/>
          </a:xfrm>
        </p:grpSpPr>
        <p:sp>
          <p:nvSpPr>
            <p:cNvPr id="17" name="Rectangle 16">
              <a:extLst>
                <a:ext uri="{FF2B5EF4-FFF2-40B4-BE49-F238E27FC236}">
                  <a16:creationId xmlns:a16="http://schemas.microsoft.com/office/drawing/2014/main" id="{FBC8987C-6CBA-E598-1DC0-516A58378A5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8" name="Picture 17" descr="A picture containing shape&#10;&#10;Description automatically generated">
              <a:extLst>
                <a:ext uri="{FF2B5EF4-FFF2-40B4-BE49-F238E27FC236}">
                  <a16:creationId xmlns:a16="http://schemas.microsoft.com/office/drawing/2014/main" id="{51FD6E5B-1579-9C71-7BFE-9A98B87AED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
        <p:nvSpPr>
          <p:cNvPr id="23" name="Text Placeholder 38">
            <a:extLst>
              <a:ext uri="{FF2B5EF4-FFF2-40B4-BE49-F238E27FC236}">
                <a16:creationId xmlns:a16="http://schemas.microsoft.com/office/drawing/2014/main" id="{C5B1FF2B-2094-6982-A04B-C86DF6BFCE8E}"/>
              </a:ext>
            </a:extLst>
          </p:cNvPr>
          <p:cNvSpPr>
            <a:spLocks noGrp="1"/>
          </p:cNvSpPr>
          <p:nvPr>
            <p:ph type="body" sz="quarter" idx="12"/>
          </p:nvPr>
        </p:nvSpPr>
        <p:spPr>
          <a:xfrm>
            <a:off x="1637606" y="1897024"/>
            <a:ext cx="7955279" cy="795528"/>
          </a:xfrm>
          <a:prstGeom prst="rect">
            <a:avLst/>
          </a:prstGeom>
        </p:spPr>
        <p:txBody>
          <a:bodyPr anchor="b"/>
          <a:lstStyle>
            <a:lvl1pPr marL="0" indent="0" algn="ctr">
              <a:buFontTx/>
              <a:buNone/>
              <a:defRPr sz="4000">
                <a:solidFill>
                  <a:schemeClr val="bg1"/>
                </a:solidFill>
              </a:defRPr>
            </a:lvl1pPr>
          </a:lstStyle>
          <a:p>
            <a:pPr lvl="0"/>
            <a:r>
              <a:rPr lang="en-US"/>
              <a:t>Click to edit Master text styles</a:t>
            </a:r>
          </a:p>
        </p:txBody>
      </p:sp>
      <p:sp>
        <p:nvSpPr>
          <p:cNvPr id="30" name="Text Placeholder 42">
            <a:extLst>
              <a:ext uri="{FF2B5EF4-FFF2-40B4-BE49-F238E27FC236}">
                <a16:creationId xmlns:a16="http://schemas.microsoft.com/office/drawing/2014/main" id="{4CC31822-FAF9-836E-1239-AC1F279BBD7F}"/>
              </a:ext>
            </a:extLst>
          </p:cNvPr>
          <p:cNvSpPr>
            <a:spLocks noGrp="1"/>
          </p:cNvSpPr>
          <p:nvPr>
            <p:ph type="body" sz="quarter" idx="30"/>
          </p:nvPr>
        </p:nvSpPr>
        <p:spPr>
          <a:xfrm>
            <a:off x="1637605" y="2608929"/>
            <a:ext cx="7955280" cy="679755"/>
          </a:xfrm>
          <a:prstGeom prst="rect">
            <a:avLst/>
          </a:prstGeom>
        </p:spPr>
        <p:txBody>
          <a:bodyPr/>
          <a:lstStyle>
            <a:lvl1pPr marL="0" indent="0" algn="ctr">
              <a:buFontTx/>
              <a:buNone/>
              <a:defRPr sz="2800">
                <a:solidFill>
                  <a:schemeClr val="bg1"/>
                </a:solidFill>
              </a:defRPr>
            </a:lvl1pPr>
          </a:lstStyle>
          <a:p>
            <a:pPr lvl="0"/>
            <a:r>
              <a:rPr lang="en-US"/>
              <a:t>Click to edit Master text styles</a:t>
            </a:r>
          </a:p>
        </p:txBody>
      </p:sp>
      <p:sp>
        <p:nvSpPr>
          <p:cNvPr id="31" name="Content Placeholder 21">
            <a:extLst>
              <a:ext uri="{FF2B5EF4-FFF2-40B4-BE49-F238E27FC236}">
                <a16:creationId xmlns:a16="http://schemas.microsoft.com/office/drawing/2014/main" id="{8288EAAC-25D2-AFB3-752E-5932BDC6FA66}"/>
              </a:ext>
            </a:extLst>
          </p:cNvPr>
          <p:cNvSpPr>
            <a:spLocks noGrp="1"/>
          </p:cNvSpPr>
          <p:nvPr>
            <p:ph idx="31" hasCustomPrompt="1"/>
          </p:nvPr>
        </p:nvSpPr>
        <p:spPr>
          <a:xfrm>
            <a:off x="10265376" y="4646144"/>
            <a:ext cx="7651149" cy="7879524"/>
          </a:xfrm>
          <a:prstGeom prst="rect">
            <a:avLst/>
          </a:prstGeom>
        </p:spPr>
        <p:txBody>
          <a:bodyPr anchor="ctr"/>
          <a:lstStyle>
            <a:lvl1pPr>
              <a:buClr>
                <a:schemeClr val="tx2"/>
              </a:buClr>
              <a:defRPr sz="4400">
                <a:solidFill>
                  <a:schemeClr val="bg1"/>
                </a:solidFill>
              </a:defRPr>
            </a:lvl1pPr>
          </a:lstStyle>
          <a:p>
            <a:r>
              <a:rPr lang="en-US" dirty="0"/>
              <a:t>Text goes here</a:t>
            </a:r>
          </a:p>
          <a:p>
            <a:r>
              <a:rPr lang="en-US" dirty="0"/>
              <a:t>Text goes here</a:t>
            </a:r>
          </a:p>
          <a:p>
            <a:r>
              <a:rPr lang="en-US" dirty="0"/>
              <a:t>Text goes here</a:t>
            </a:r>
          </a:p>
          <a:p>
            <a:r>
              <a:rPr lang="en-US" dirty="0"/>
              <a:t>Text goes here</a:t>
            </a:r>
          </a:p>
          <a:p>
            <a:r>
              <a:rPr lang="en-US" dirty="0"/>
              <a:t>Text goes here</a:t>
            </a:r>
          </a:p>
          <a:p>
            <a:r>
              <a:rPr lang="en-US" dirty="0"/>
              <a:t>Text goes here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w/ Text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FCCF0B-2DC2-8E57-3E7D-FFCF707D3339}"/>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4" name="Text Placeholder 7">
            <a:extLst>
              <a:ext uri="{FF2B5EF4-FFF2-40B4-BE49-F238E27FC236}">
                <a16:creationId xmlns:a16="http://schemas.microsoft.com/office/drawing/2014/main" id="{CB360914-09CF-7A4F-B58D-BFEBFBC3C19C}"/>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5" name="Straight Connector 14">
            <a:extLst>
              <a:ext uri="{FF2B5EF4-FFF2-40B4-BE49-F238E27FC236}">
                <a16:creationId xmlns:a16="http://schemas.microsoft.com/office/drawing/2014/main" id="{CF09FACE-5941-27B5-DA6F-38C6C2C95C9C}"/>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CB5230C-B98E-9B1A-08FC-0F47344BE841}"/>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5" name="Text Placeholder 7">
            <a:extLst>
              <a:ext uri="{FF2B5EF4-FFF2-40B4-BE49-F238E27FC236}">
                <a16:creationId xmlns:a16="http://schemas.microsoft.com/office/drawing/2014/main" id="{E7C9A394-5B31-995C-EC81-F154FE470FC0}"/>
              </a:ext>
            </a:extLst>
          </p:cNvPr>
          <p:cNvSpPr>
            <a:spLocks noGrp="1"/>
          </p:cNvSpPr>
          <p:nvPr>
            <p:ph type="body" sz="quarter" idx="12" hasCustomPrompt="1"/>
          </p:nvPr>
        </p:nvSpPr>
        <p:spPr>
          <a:xfrm>
            <a:off x="1637606" y="1897024"/>
            <a:ext cx="16403780"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6" name="Text Placeholder 7">
            <a:extLst>
              <a:ext uri="{FF2B5EF4-FFF2-40B4-BE49-F238E27FC236}">
                <a16:creationId xmlns:a16="http://schemas.microsoft.com/office/drawing/2014/main" id="{66C97B3F-B8D2-376D-DF5F-216E153504DB}"/>
              </a:ext>
            </a:extLst>
          </p:cNvPr>
          <p:cNvSpPr>
            <a:spLocks noGrp="1"/>
          </p:cNvSpPr>
          <p:nvPr>
            <p:ph type="body" sz="quarter" idx="30" hasCustomPrompt="1"/>
          </p:nvPr>
        </p:nvSpPr>
        <p:spPr>
          <a:xfrm>
            <a:off x="1637605" y="2608929"/>
            <a:ext cx="16403782"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7" name="Picture Placeholder 2">
            <a:extLst>
              <a:ext uri="{FF2B5EF4-FFF2-40B4-BE49-F238E27FC236}">
                <a16:creationId xmlns:a16="http://schemas.microsoft.com/office/drawing/2014/main" id="{A7F69E00-DF3B-AA2A-8D68-7F906F227A51}"/>
              </a:ext>
            </a:extLst>
          </p:cNvPr>
          <p:cNvSpPr>
            <a:spLocks noGrp="1"/>
          </p:cNvSpPr>
          <p:nvPr>
            <p:ph type="pic" sz="quarter" idx="11"/>
          </p:nvPr>
        </p:nvSpPr>
        <p:spPr>
          <a:xfrm>
            <a:off x="1637605" y="3380124"/>
            <a:ext cx="16403781"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grpSp>
        <p:nvGrpSpPr>
          <p:cNvPr id="11" name="Group 10">
            <a:extLst>
              <a:ext uri="{FF2B5EF4-FFF2-40B4-BE49-F238E27FC236}">
                <a16:creationId xmlns:a16="http://schemas.microsoft.com/office/drawing/2014/main" id="{B4BD106A-FCAD-7B67-8A95-BDAEF5E8440E}"/>
              </a:ext>
            </a:extLst>
          </p:cNvPr>
          <p:cNvGrpSpPr/>
          <p:nvPr userDrawn="1"/>
        </p:nvGrpSpPr>
        <p:grpSpPr>
          <a:xfrm>
            <a:off x="34061399" y="0"/>
            <a:ext cx="2514601" cy="1084107"/>
            <a:chOff x="34061399" y="0"/>
            <a:chExt cx="2514601" cy="1084107"/>
          </a:xfrm>
        </p:grpSpPr>
        <p:sp>
          <p:nvSpPr>
            <p:cNvPr id="12" name="Rectangle 11">
              <a:extLst>
                <a:ext uri="{FF2B5EF4-FFF2-40B4-BE49-F238E27FC236}">
                  <a16:creationId xmlns:a16="http://schemas.microsoft.com/office/drawing/2014/main" id="{F692579A-9CA0-D7A1-ACDC-46243FA5EC8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6" name="Picture 15" descr="A picture containing shape&#10;&#10;Description automatically generated">
              <a:extLst>
                <a:ext uri="{FF2B5EF4-FFF2-40B4-BE49-F238E27FC236}">
                  <a16:creationId xmlns:a16="http://schemas.microsoft.com/office/drawing/2014/main" id="{644A4D3A-B3C1-22B6-B3C5-C785640B44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
        <p:nvSpPr>
          <p:cNvPr id="17" name="Content Placeholder 2">
            <a:extLst>
              <a:ext uri="{FF2B5EF4-FFF2-40B4-BE49-F238E27FC236}">
                <a16:creationId xmlns:a16="http://schemas.microsoft.com/office/drawing/2014/main" id="{571E9602-C598-4D1D-3181-F05064FD872E}"/>
              </a:ext>
            </a:extLst>
          </p:cNvPr>
          <p:cNvSpPr>
            <a:spLocks noGrp="1"/>
          </p:cNvSpPr>
          <p:nvPr>
            <p:ph idx="31" hasCustomPrompt="1"/>
          </p:nvPr>
        </p:nvSpPr>
        <p:spPr>
          <a:xfrm>
            <a:off x="20438076" y="4646144"/>
            <a:ext cx="13623324"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Picture Placeholder 2">
            <a:extLst>
              <a:ext uri="{FF2B5EF4-FFF2-40B4-BE49-F238E27FC236}">
                <a16:creationId xmlns:a16="http://schemas.microsoft.com/office/drawing/2014/main" id="{FF110588-B13B-C741-B147-3C46EDBD9FCE}"/>
              </a:ext>
            </a:extLst>
          </p:cNvPr>
          <p:cNvSpPr>
            <a:spLocks noGrp="1"/>
          </p:cNvSpPr>
          <p:nvPr>
            <p:ph type="pic" sz="quarter" idx="24"/>
          </p:nvPr>
        </p:nvSpPr>
        <p:spPr>
          <a:xfrm>
            <a:off x="24148473" y="3389852"/>
            <a:ext cx="10789920" cy="1036861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89119C4A-8539-DC5B-CFAB-E5CAB9978984}"/>
              </a:ext>
            </a:extLst>
          </p:cNvPr>
          <p:cNvSpPr>
            <a:spLocks noGrp="1"/>
          </p:cNvSpPr>
          <p:nvPr>
            <p:ph type="pic" sz="quarter" idx="20"/>
          </p:nvPr>
        </p:nvSpPr>
        <p:spPr>
          <a:xfrm>
            <a:off x="12893038" y="3389852"/>
            <a:ext cx="10789920" cy="1036861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8" name="Picture Placeholder 2">
            <a:extLst>
              <a:ext uri="{FF2B5EF4-FFF2-40B4-BE49-F238E27FC236}">
                <a16:creationId xmlns:a16="http://schemas.microsoft.com/office/drawing/2014/main" id="{39D4796D-8A1F-09E1-E761-F04C25C7B4E3}"/>
              </a:ext>
            </a:extLst>
          </p:cNvPr>
          <p:cNvSpPr>
            <a:spLocks noGrp="1"/>
          </p:cNvSpPr>
          <p:nvPr>
            <p:ph type="pic" sz="quarter" idx="11"/>
          </p:nvPr>
        </p:nvSpPr>
        <p:spPr>
          <a:xfrm>
            <a:off x="1637604" y="3389852"/>
            <a:ext cx="10789920" cy="1036861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9" name="Text Placeholder 7">
            <a:extLst>
              <a:ext uri="{FF2B5EF4-FFF2-40B4-BE49-F238E27FC236}">
                <a16:creationId xmlns:a16="http://schemas.microsoft.com/office/drawing/2014/main" id="{33DADA86-366B-F98B-D1A6-8903DA28E662}"/>
              </a:ext>
            </a:extLst>
          </p:cNvPr>
          <p:cNvSpPr>
            <a:spLocks noGrp="1"/>
          </p:cNvSpPr>
          <p:nvPr>
            <p:ph type="body" sz="quarter" idx="12" hasCustomPrompt="1"/>
          </p:nvPr>
        </p:nvSpPr>
        <p:spPr>
          <a:xfrm>
            <a:off x="1637606"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0" name="Text Placeholder 7">
            <a:extLst>
              <a:ext uri="{FF2B5EF4-FFF2-40B4-BE49-F238E27FC236}">
                <a16:creationId xmlns:a16="http://schemas.microsoft.com/office/drawing/2014/main" id="{72D8BE52-61A2-8538-2DBF-3059892511B5}"/>
              </a:ext>
            </a:extLst>
          </p:cNvPr>
          <p:cNvSpPr>
            <a:spLocks noGrp="1"/>
          </p:cNvSpPr>
          <p:nvPr>
            <p:ph type="body" sz="quarter" idx="30" hasCustomPrompt="1"/>
          </p:nvPr>
        </p:nvSpPr>
        <p:spPr>
          <a:xfrm>
            <a:off x="1637604"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1" name="Text Placeholder 7">
            <a:extLst>
              <a:ext uri="{FF2B5EF4-FFF2-40B4-BE49-F238E27FC236}">
                <a16:creationId xmlns:a16="http://schemas.microsoft.com/office/drawing/2014/main" id="{2FC2095B-60CB-E46E-7E6A-9C36A8C0C6A6}"/>
              </a:ext>
            </a:extLst>
          </p:cNvPr>
          <p:cNvSpPr>
            <a:spLocks noGrp="1"/>
          </p:cNvSpPr>
          <p:nvPr>
            <p:ph type="body" sz="quarter" idx="52" hasCustomPrompt="1"/>
          </p:nvPr>
        </p:nvSpPr>
        <p:spPr>
          <a:xfrm>
            <a:off x="12893037"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D830A9F1-365F-65E0-6C72-F1B9EF21D0E4}"/>
              </a:ext>
            </a:extLst>
          </p:cNvPr>
          <p:cNvSpPr>
            <a:spLocks noGrp="1"/>
          </p:cNvSpPr>
          <p:nvPr>
            <p:ph type="body" sz="quarter" idx="53" hasCustomPrompt="1"/>
          </p:nvPr>
        </p:nvSpPr>
        <p:spPr>
          <a:xfrm>
            <a:off x="12893035"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3" name="Text Placeholder 7">
            <a:extLst>
              <a:ext uri="{FF2B5EF4-FFF2-40B4-BE49-F238E27FC236}">
                <a16:creationId xmlns:a16="http://schemas.microsoft.com/office/drawing/2014/main" id="{B54671A2-6D7C-EEB9-8629-CB9EAE897F49}"/>
              </a:ext>
            </a:extLst>
          </p:cNvPr>
          <p:cNvSpPr>
            <a:spLocks noGrp="1"/>
          </p:cNvSpPr>
          <p:nvPr>
            <p:ph type="body" sz="quarter" idx="54" hasCustomPrompt="1"/>
          </p:nvPr>
        </p:nvSpPr>
        <p:spPr>
          <a:xfrm>
            <a:off x="24148471"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1" name="Text Placeholder 7">
            <a:extLst>
              <a:ext uri="{FF2B5EF4-FFF2-40B4-BE49-F238E27FC236}">
                <a16:creationId xmlns:a16="http://schemas.microsoft.com/office/drawing/2014/main" id="{3AD8A245-CADF-AA26-2EE4-6400212E2231}"/>
              </a:ext>
            </a:extLst>
          </p:cNvPr>
          <p:cNvSpPr>
            <a:spLocks noGrp="1"/>
          </p:cNvSpPr>
          <p:nvPr>
            <p:ph type="body" sz="quarter" idx="55" hasCustomPrompt="1"/>
          </p:nvPr>
        </p:nvSpPr>
        <p:spPr>
          <a:xfrm>
            <a:off x="24148469"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4" name="Group 23">
            <a:extLst>
              <a:ext uri="{FF2B5EF4-FFF2-40B4-BE49-F238E27FC236}">
                <a16:creationId xmlns:a16="http://schemas.microsoft.com/office/drawing/2014/main" id="{5E6311AB-1837-3D35-E157-08952A923728}"/>
              </a:ext>
            </a:extLst>
          </p:cNvPr>
          <p:cNvGrpSpPr/>
          <p:nvPr userDrawn="1"/>
        </p:nvGrpSpPr>
        <p:grpSpPr>
          <a:xfrm>
            <a:off x="34061399" y="0"/>
            <a:ext cx="2514601" cy="1084107"/>
            <a:chOff x="34061399" y="0"/>
            <a:chExt cx="2514601" cy="1084107"/>
          </a:xfrm>
        </p:grpSpPr>
        <p:sp>
          <p:nvSpPr>
            <p:cNvPr id="25" name="Rectangle 24">
              <a:extLst>
                <a:ext uri="{FF2B5EF4-FFF2-40B4-BE49-F238E27FC236}">
                  <a16:creationId xmlns:a16="http://schemas.microsoft.com/office/drawing/2014/main" id="{D9FF92DA-E50F-8779-8C55-1D98D47844C5}"/>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87076A11-18EF-2807-24FC-43F02AFD0D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4" name="Picture Placeholder 2">
            <a:extLst>
              <a:ext uri="{FF2B5EF4-FFF2-40B4-BE49-F238E27FC236}">
                <a16:creationId xmlns:a16="http://schemas.microsoft.com/office/drawing/2014/main" id="{269C86E0-2323-B69E-8A89-94DFEA8CBCED}"/>
              </a:ext>
            </a:extLst>
          </p:cNvPr>
          <p:cNvSpPr>
            <a:spLocks noGrp="1"/>
          </p:cNvSpPr>
          <p:nvPr>
            <p:ph type="pic" sz="quarter" idx="24"/>
          </p:nvPr>
        </p:nvSpPr>
        <p:spPr>
          <a:xfrm>
            <a:off x="18520757" y="3380124"/>
            <a:ext cx="7982985"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5" name="Text Placeholder 7">
            <a:extLst>
              <a:ext uri="{FF2B5EF4-FFF2-40B4-BE49-F238E27FC236}">
                <a16:creationId xmlns:a16="http://schemas.microsoft.com/office/drawing/2014/main" id="{C4812205-69C9-3824-AE6E-33CD22A12381}"/>
              </a:ext>
            </a:extLst>
          </p:cNvPr>
          <p:cNvSpPr>
            <a:spLocks noGrp="1"/>
          </p:cNvSpPr>
          <p:nvPr>
            <p:ph type="body" sz="quarter" idx="26" hasCustomPrompt="1"/>
          </p:nvPr>
        </p:nvSpPr>
        <p:spPr>
          <a:xfrm>
            <a:off x="18534609" y="1942193"/>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6" name="Text Placeholder 7">
            <a:extLst>
              <a:ext uri="{FF2B5EF4-FFF2-40B4-BE49-F238E27FC236}">
                <a16:creationId xmlns:a16="http://schemas.microsoft.com/office/drawing/2014/main" id="{F76CAF2D-6C43-8615-59D7-D8E3CA41DB52}"/>
              </a:ext>
            </a:extLst>
          </p:cNvPr>
          <p:cNvSpPr>
            <a:spLocks noGrp="1"/>
          </p:cNvSpPr>
          <p:nvPr>
            <p:ph type="body" sz="quarter" idx="27" hasCustomPrompt="1"/>
          </p:nvPr>
        </p:nvSpPr>
        <p:spPr>
          <a:xfrm>
            <a:off x="26986922" y="2608931"/>
            <a:ext cx="7958998" cy="679754"/>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7" name="Picture Placeholder 2">
            <a:extLst>
              <a:ext uri="{FF2B5EF4-FFF2-40B4-BE49-F238E27FC236}">
                <a16:creationId xmlns:a16="http://schemas.microsoft.com/office/drawing/2014/main" id="{E098469A-E2E6-3DE0-237C-7858A297FD9E}"/>
              </a:ext>
            </a:extLst>
          </p:cNvPr>
          <p:cNvSpPr>
            <a:spLocks noGrp="1"/>
          </p:cNvSpPr>
          <p:nvPr>
            <p:ph type="pic" sz="quarter" idx="20"/>
          </p:nvPr>
        </p:nvSpPr>
        <p:spPr>
          <a:xfrm>
            <a:off x="10072254" y="3380124"/>
            <a:ext cx="7982985"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8" name="Text Placeholder 7">
            <a:extLst>
              <a:ext uri="{FF2B5EF4-FFF2-40B4-BE49-F238E27FC236}">
                <a16:creationId xmlns:a16="http://schemas.microsoft.com/office/drawing/2014/main" id="{AF3AB81B-BDE5-817F-9B3C-EF7569D6AC94}"/>
              </a:ext>
            </a:extLst>
          </p:cNvPr>
          <p:cNvSpPr>
            <a:spLocks noGrp="1"/>
          </p:cNvSpPr>
          <p:nvPr>
            <p:ph type="body" sz="quarter" idx="22" hasCustomPrompt="1"/>
          </p:nvPr>
        </p:nvSpPr>
        <p:spPr>
          <a:xfrm>
            <a:off x="10086109" y="1942193"/>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7AAFD019-7259-A1D3-7BF3-AAE99A346A2C}"/>
              </a:ext>
            </a:extLst>
          </p:cNvPr>
          <p:cNvSpPr>
            <a:spLocks noGrp="1"/>
          </p:cNvSpPr>
          <p:nvPr>
            <p:ph type="body" sz="quarter" idx="23" hasCustomPrompt="1"/>
          </p:nvPr>
        </p:nvSpPr>
        <p:spPr>
          <a:xfrm>
            <a:off x="18534607" y="2608931"/>
            <a:ext cx="7955279"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3" name="Picture Placeholder 2">
            <a:extLst>
              <a:ext uri="{FF2B5EF4-FFF2-40B4-BE49-F238E27FC236}">
                <a16:creationId xmlns:a16="http://schemas.microsoft.com/office/drawing/2014/main" id="{C49DB811-72C5-843B-137D-3262D62230AC}"/>
              </a:ext>
            </a:extLst>
          </p:cNvPr>
          <p:cNvSpPr>
            <a:spLocks noGrp="1"/>
          </p:cNvSpPr>
          <p:nvPr>
            <p:ph type="pic" sz="quarter" idx="11"/>
          </p:nvPr>
        </p:nvSpPr>
        <p:spPr>
          <a:xfrm>
            <a:off x="1637606" y="3380124"/>
            <a:ext cx="7969130"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4" name="Text Placeholder 7">
            <a:extLst>
              <a:ext uri="{FF2B5EF4-FFF2-40B4-BE49-F238E27FC236}">
                <a16:creationId xmlns:a16="http://schemas.microsoft.com/office/drawing/2014/main" id="{CC7F9AB8-4F4C-710D-9FFC-8F5B897B42E6}"/>
              </a:ext>
            </a:extLst>
          </p:cNvPr>
          <p:cNvSpPr>
            <a:spLocks noGrp="1"/>
          </p:cNvSpPr>
          <p:nvPr>
            <p:ph type="body" sz="quarter" idx="12" hasCustomPrompt="1"/>
          </p:nvPr>
        </p:nvSpPr>
        <p:spPr>
          <a:xfrm>
            <a:off x="1637606" y="1897024"/>
            <a:ext cx="795527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835045C8-E17B-3B50-E227-7B2A5F66903D}"/>
              </a:ext>
            </a:extLst>
          </p:cNvPr>
          <p:cNvSpPr>
            <a:spLocks noGrp="1"/>
          </p:cNvSpPr>
          <p:nvPr>
            <p:ph type="body" sz="quarter" idx="13" hasCustomPrompt="1"/>
          </p:nvPr>
        </p:nvSpPr>
        <p:spPr>
          <a:xfrm>
            <a:off x="10086108" y="2608929"/>
            <a:ext cx="7951463"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Picture Placeholder 2">
            <a:extLst>
              <a:ext uri="{FF2B5EF4-FFF2-40B4-BE49-F238E27FC236}">
                <a16:creationId xmlns:a16="http://schemas.microsoft.com/office/drawing/2014/main" id="{1C81A433-AC68-FE7D-1026-0D9333A68D31}"/>
              </a:ext>
            </a:extLst>
          </p:cNvPr>
          <p:cNvSpPr>
            <a:spLocks noGrp="1"/>
          </p:cNvSpPr>
          <p:nvPr>
            <p:ph type="pic" sz="quarter" idx="28"/>
          </p:nvPr>
        </p:nvSpPr>
        <p:spPr>
          <a:xfrm>
            <a:off x="26969260" y="3380124"/>
            <a:ext cx="7969133"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7" name="Text Placeholder 7">
            <a:extLst>
              <a:ext uri="{FF2B5EF4-FFF2-40B4-BE49-F238E27FC236}">
                <a16:creationId xmlns:a16="http://schemas.microsoft.com/office/drawing/2014/main" id="{E594CCBA-A024-2388-2CD9-1C62485EAAB3}"/>
              </a:ext>
            </a:extLst>
          </p:cNvPr>
          <p:cNvSpPr>
            <a:spLocks noGrp="1"/>
          </p:cNvSpPr>
          <p:nvPr>
            <p:ph type="body" sz="quarter" idx="29" hasCustomPrompt="1"/>
          </p:nvPr>
        </p:nvSpPr>
        <p:spPr>
          <a:xfrm>
            <a:off x="26986923" y="1942193"/>
            <a:ext cx="795146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8" name="Text Placeholder 7">
            <a:extLst>
              <a:ext uri="{FF2B5EF4-FFF2-40B4-BE49-F238E27FC236}">
                <a16:creationId xmlns:a16="http://schemas.microsoft.com/office/drawing/2014/main" id="{8F946440-FA4D-FCC7-79B3-E090EA7C4EAC}"/>
              </a:ext>
            </a:extLst>
          </p:cNvPr>
          <p:cNvSpPr>
            <a:spLocks noGrp="1"/>
          </p:cNvSpPr>
          <p:nvPr>
            <p:ph type="body" sz="quarter" idx="30" hasCustomPrompt="1"/>
          </p:nvPr>
        </p:nvSpPr>
        <p:spPr>
          <a:xfrm>
            <a:off x="1637605" y="2608929"/>
            <a:ext cx="795528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19" name="Group 18">
            <a:extLst>
              <a:ext uri="{FF2B5EF4-FFF2-40B4-BE49-F238E27FC236}">
                <a16:creationId xmlns:a16="http://schemas.microsoft.com/office/drawing/2014/main" id="{BE382478-6B82-B9F2-FF25-E37AC2D94005}"/>
              </a:ext>
            </a:extLst>
          </p:cNvPr>
          <p:cNvGrpSpPr/>
          <p:nvPr userDrawn="1"/>
        </p:nvGrpSpPr>
        <p:grpSpPr>
          <a:xfrm>
            <a:off x="34061399" y="0"/>
            <a:ext cx="2514601" cy="1084107"/>
            <a:chOff x="34061399" y="0"/>
            <a:chExt cx="2514601" cy="1084107"/>
          </a:xfrm>
        </p:grpSpPr>
        <p:sp>
          <p:nvSpPr>
            <p:cNvPr id="20" name="Rectangle 19">
              <a:extLst>
                <a:ext uri="{FF2B5EF4-FFF2-40B4-BE49-F238E27FC236}">
                  <a16:creationId xmlns:a16="http://schemas.microsoft.com/office/drawing/2014/main" id="{65CECF1B-2DBC-078C-6FAD-B9620BD31F42}"/>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21" name="Picture 20" descr="A picture containing shape&#10;&#10;Description automatically generated">
              <a:extLst>
                <a:ext uri="{FF2B5EF4-FFF2-40B4-BE49-F238E27FC236}">
                  <a16:creationId xmlns:a16="http://schemas.microsoft.com/office/drawing/2014/main" id="{B87D224A-7AFF-61C3-CF8E-F7F113B138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9" name="Picture Placeholder 2">
            <a:extLst>
              <a:ext uri="{FF2B5EF4-FFF2-40B4-BE49-F238E27FC236}">
                <a16:creationId xmlns:a16="http://schemas.microsoft.com/office/drawing/2014/main" id="{F3220B4A-2DE8-C7C8-5BD2-67862F9F9761}"/>
              </a:ext>
            </a:extLst>
          </p:cNvPr>
          <p:cNvSpPr>
            <a:spLocks noGrp="1"/>
          </p:cNvSpPr>
          <p:nvPr>
            <p:ph type="pic" sz="quarter" idx="24"/>
          </p:nvPr>
        </p:nvSpPr>
        <p:spPr>
          <a:xfrm>
            <a:off x="24148473"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82E26082-FDC3-0248-EABB-B639E817B6B2}"/>
              </a:ext>
            </a:extLst>
          </p:cNvPr>
          <p:cNvSpPr>
            <a:spLocks noGrp="1"/>
          </p:cNvSpPr>
          <p:nvPr>
            <p:ph type="pic" sz="quarter" idx="20"/>
          </p:nvPr>
        </p:nvSpPr>
        <p:spPr>
          <a:xfrm>
            <a:off x="12893038"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09C85188-15C7-E71C-BFFA-620CB7A33CB6}"/>
              </a:ext>
            </a:extLst>
          </p:cNvPr>
          <p:cNvSpPr>
            <a:spLocks noGrp="1"/>
          </p:cNvSpPr>
          <p:nvPr>
            <p:ph type="pic" sz="quarter" idx="11"/>
          </p:nvPr>
        </p:nvSpPr>
        <p:spPr>
          <a:xfrm>
            <a:off x="1637604"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D46CB3C0-176E-2429-E2F8-3285F8577712}"/>
              </a:ext>
            </a:extLst>
          </p:cNvPr>
          <p:cNvSpPr>
            <a:spLocks noGrp="1"/>
          </p:cNvSpPr>
          <p:nvPr>
            <p:ph type="body" sz="quarter" idx="12" hasCustomPrompt="1"/>
          </p:nvPr>
        </p:nvSpPr>
        <p:spPr>
          <a:xfrm>
            <a:off x="1637606"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CD4D1BD6-A498-90C9-3C68-6DF97AACEA76}"/>
              </a:ext>
            </a:extLst>
          </p:cNvPr>
          <p:cNvSpPr>
            <a:spLocks noGrp="1"/>
          </p:cNvSpPr>
          <p:nvPr>
            <p:ph type="body" sz="quarter" idx="30" hasCustomPrompt="1"/>
          </p:nvPr>
        </p:nvSpPr>
        <p:spPr>
          <a:xfrm>
            <a:off x="1637604"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1" name="Text Placeholder 7">
            <a:extLst>
              <a:ext uri="{FF2B5EF4-FFF2-40B4-BE49-F238E27FC236}">
                <a16:creationId xmlns:a16="http://schemas.microsoft.com/office/drawing/2014/main" id="{5933C1F5-A925-FE9C-CDD7-07DD8E3C7770}"/>
              </a:ext>
            </a:extLst>
          </p:cNvPr>
          <p:cNvSpPr>
            <a:spLocks noGrp="1"/>
          </p:cNvSpPr>
          <p:nvPr>
            <p:ph type="body" sz="quarter" idx="52" hasCustomPrompt="1"/>
          </p:nvPr>
        </p:nvSpPr>
        <p:spPr>
          <a:xfrm>
            <a:off x="12893037"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3641A8C3-6DE2-D9CB-0ED5-42340C514BD7}"/>
              </a:ext>
            </a:extLst>
          </p:cNvPr>
          <p:cNvSpPr>
            <a:spLocks noGrp="1"/>
          </p:cNvSpPr>
          <p:nvPr>
            <p:ph type="body" sz="quarter" idx="53" hasCustomPrompt="1"/>
          </p:nvPr>
        </p:nvSpPr>
        <p:spPr>
          <a:xfrm>
            <a:off x="12893035"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0" name="Text Placeholder 7">
            <a:extLst>
              <a:ext uri="{FF2B5EF4-FFF2-40B4-BE49-F238E27FC236}">
                <a16:creationId xmlns:a16="http://schemas.microsoft.com/office/drawing/2014/main" id="{321759C0-BB4D-F0CA-288C-32A6112E4156}"/>
              </a:ext>
            </a:extLst>
          </p:cNvPr>
          <p:cNvSpPr>
            <a:spLocks noGrp="1"/>
          </p:cNvSpPr>
          <p:nvPr>
            <p:ph type="body" sz="quarter" idx="54" hasCustomPrompt="1"/>
          </p:nvPr>
        </p:nvSpPr>
        <p:spPr>
          <a:xfrm>
            <a:off x="24148471"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1" name="Text Placeholder 7">
            <a:extLst>
              <a:ext uri="{FF2B5EF4-FFF2-40B4-BE49-F238E27FC236}">
                <a16:creationId xmlns:a16="http://schemas.microsoft.com/office/drawing/2014/main" id="{FDB3FD17-FCCC-0B41-514C-C2A1D8E7910B}"/>
              </a:ext>
            </a:extLst>
          </p:cNvPr>
          <p:cNvSpPr>
            <a:spLocks noGrp="1"/>
          </p:cNvSpPr>
          <p:nvPr>
            <p:ph type="body" sz="quarter" idx="55" hasCustomPrompt="1"/>
          </p:nvPr>
        </p:nvSpPr>
        <p:spPr>
          <a:xfrm>
            <a:off x="24148469"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2" name="Picture Placeholder 2">
            <a:extLst>
              <a:ext uri="{FF2B5EF4-FFF2-40B4-BE49-F238E27FC236}">
                <a16:creationId xmlns:a16="http://schemas.microsoft.com/office/drawing/2014/main" id="{7AA17CB0-04A4-C7F5-113D-0C9EC6FE5D5D}"/>
              </a:ext>
            </a:extLst>
          </p:cNvPr>
          <p:cNvSpPr>
            <a:spLocks noGrp="1"/>
          </p:cNvSpPr>
          <p:nvPr>
            <p:ph type="pic" sz="quarter" idx="56"/>
          </p:nvPr>
        </p:nvSpPr>
        <p:spPr>
          <a:xfrm>
            <a:off x="18517941"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3" name="Picture Placeholder 2">
            <a:extLst>
              <a:ext uri="{FF2B5EF4-FFF2-40B4-BE49-F238E27FC236}">
                <a16:creationId xmlns:a16="http://schemas.microsoft.com/office/drawing/2014/main" id="{FCF8D9BB-4A2A-D3F8-F041-3A264242F61A}"/>
              </a:ext>
            </a:extLst>
          </p:cNvPr>
          <p:cNvSpPr>
            <a:spLocks noGrp="1"/>
          </p:cNvSpPr>
          <p:nvPr>
            <p:ph type="pic" sz="quarter" idx="57"/>
          </p:nvPr>
        </p:nvSpPr>
        <p:spPr>
          <a:xfrm>
            <a:off x="7262506"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4" name="Text Placeholder 7">
            <a:extLst>
              <a:ext uri="{FF2B5EF4-FFF2-40B4-BE49-F238E27FC236}">
                <a16:creationId xmlns:a16="http://schemas.microsoft.com/office/drawing/2014/main" id="{7C119637-32C6-3DD6-824B-70BDBDB8CA63}"/>
              </a:ext>
            </a:extLst>
          </p:cNvPr>
          <p:cNvSpPr>
            <a:spLocks noGrp="1"/>
          </p:cNvSpPr>
          <p:nvPr>
            <p:ph type="body" sz="quarter" idx="61" hasCustomPrompt="1"/>
          </p:nvPr>
        </p:nvSpPr>
        <p:spPr>
          <a:xfrm>
            <a:off x="7262505"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5" name="Text Placeholder 7">
            <a:extLst>
              <a:ext uri="{FF2B5EF4-FFF2-40B4-BE49-F238E27FC236}">
                <a16:creationId xmlns:a16="http://schemas.microsoft.com/office/drawing/2014/main" id="{F0067BB8-EE02-FB55-8981-DE0214C87FE9}"/>
              </a:ext>
            </a:extLst>
          </p:cNvPr>
          <p:cNvSpPr>
            <a:spLocks noGrp="1"/>
          </p:cNvSpPr>
          <p:nvPr>
            <p:ph type="body" sz="quarter" idx="62" hasCustomPrompt="1"/>
          </p:nvPr>
        </p:nvSpPr>
        <p:spPr>
          <a:xfrm>
            <a:off x="7262503"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6" name="Text Placeholder 7">
            <a:extLst>
              <a:ext uri="{FF2B5EF4-FFF2-40B4-BE49-F238E27FC236}">
                <a16:creationId xmlns:a16="http://schemas.microsoft.com/office/drawing/2014/main" id="{52B79920-C479-D5DF-3828-F0491BDBFD2D}"/>
              </a:ext>
            </a:extLst>
          </p:cNvPr>
          <p:cNvSpPr>
            <a:spLocks noGrp="1"/>
          </p:cNvSpPr>
          <p:nvPr>
            <p:ph type="body" sz="quarter" idx="63" hasCustomPrompt="1"/>
          </p:nvPr>
        </p:nvSpPr>
        <p:spPr>
          <a:xfrm>
            <a:off x="18517939"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7" name="Text Placeholder 7">
            <a:extLst>
              <a:ext uri="{FF2B5EF4-FFF2-40B4-BE49-F238E27FC236}">
                <a16:creationId xmlns:a16="http://schemas.microsoft.com/office/drawing/2014/main" id="{936D194A-8B6D-7F08-659B-7148118DD9AF}"/>
              </a:ext>
            </a:extLst>
          </p:cNvPr>
          <p:cNvSpPr>
            <a:spLocks noGrp="1"/>
          </p:cNvSpPr>
          <p:nvPr>
            <p:ph type="body" sz="quarter" idx="64" hasCustomPrompt="1"/>
          </p:nvPr>
        </p:nvSpPr>
        <p:spPr>
          <a:xfrm>
            <a:off x="18517937"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4" name="Group 23">
            <a:extLst>
              <a:ext uri="{FF2B5EF4-FFF2-40B4-BE49-F238E27FC236}">
                <a16:creationId xmlns:a16="http://schemas.microsoft.com/office/drawing/2014/main" id="{93EE5157-7832-4132-B602-5C2559EEB00D}"/>
              </a:ext>
            </a:extLst>
          </p:cNvPr>
          <p:cNvGrpSpPr/>
          <p:nvPr userDrawn="1"/>
        </p:nvGrpSpPr>
        <p:grpSpPr>
          <a:xfrm>
            <a:off x="34061399" y="0"/>
            <a:ext cx="2514601" cy="1084107"/>
            <a:chOff x="34061399" y="0"/>
            <a:chExt cx="2514601" cy="1084107"/>
          </a:xfrm>
        </p:grpSpPr>
        <p:sp>
          <p:nvSpPr>
            <p:cNvPr id="25" name="Rectangle 24">
              <a:extLst>
                <a:ext uri="{FF2B5EF4-FFF2-40B4-BE49-F238E27FC236}">
                  <a16:creationId xmlns:a16="http://schemas.microsoft.com/office/drawing/2014/main" id="{F781B12A-3115-29C2-9AF1-1FF76B35D1A1}"/>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596C91CE-694D-26EC-4B23-9A360DEB7A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4" name="Picture Placeholder 2">
            <a:extLst>
              <a:ext uri="{FF2B5EF4-FFF2-40B4-BE49-F238E27FC236}">
                <a16:creationId xmlns:a16="http://schemas.microsoft.com/office/drawing/2014/main" id="{BEC7FA17-7AA0-9D5F-61F4-FD47A0C65B57}"/>
              </a:ext>
            </a:extLst>
          </p:cNvPr>
          <p:cNvSpPr>
            <a:spLocks noGrp="1"/>
          </p:cNvSpPr>
          <p:nvPr>
            <p:ph type="pic" sz="quarter" idx="24"/>
          </p:nvPr>
        </p:nvSpPr>
        <p:spPr>
          <a:xfrm>
            <a:off x="24148473"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5" name="Picture Placeholder 2">
            <a:extLst>
              <a:ext uri="{FF2B5EF4-FFF2-40B4-BE49-F238E27FC236}">
                <a16:creationId xmlns:a16="http://schemas.microsoft.com/office/drawing/2014/main" id="{674781F9-2937-9C4C-CA55-37EBFE441279}"/>
              </a:ext>
            </a:extLst>
          </p:cNvPr>
          <p:cNvSpPr>
            <a:spLocks noGrp="1"/>
          </p:cNvSpPr>
          <p:nvPr>
            <p:ph type="pic" sz="quarter" idx="20"/>
          </p:nvPr>
        </p:nvSpPr>
        <p:spPr>
          <a:xfrm>
            <a:off x="12893038"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6" name="Picture Placeholder 2">
            <a:extLst>
              <a:ext uri="{FF2B5EF4-FFF2-40B4-BE49-F238E27FC236}">
                <a16:creationId xmlns:a16="http://schemas.microsoft.com/office/drawing/2014/main" id="{FF847389-CCB9-9147-36D5-05A8A04493BB}"/>
              </a:ext>
            </a:extLst>
          </p:cNvPr>
          <p:cNvSpPr>
            <a:spLocks noGrp="1"/>
          </p:cNvSpPr>
          <p:nvPr>
            <p:ph type="pic" sz="quarter" idx="11"/>
          </p:nvPr>
        </p:nvSpPr>
        <p:spPr>
          <a:xfrm>
            <a:off x="1637604"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7" name="Text Placeholder 7">
            <a:extLst>
              <a:ext uri="{FF2B5EF4-FFF2-40B4-BE49-F238E27FC236}">
                <a16:creationId xmlns:a16="http://schemas.microsoft.com/office/drawing/2014/main" id="{B19A43C7-DC5A-774B-7F6D-9F1FB6EA8B9E}"/>
              </a:ext>
            </a:extLst>
          </p:cNvPr>
          <p:cNvSpPr>
            <a:spLocks noGrp="1"/>
          </p:cNvSpPr>
          <p:nvPr>
            <p:ph type="body" sz="quarter" idx="12" hasCustomPrompt="1"/>
          </p:nvPr>
        </p:nvSpPr>
        <p:spPr>
          <a:xfrm>
            <a:off x="1637606"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8" name="Text Placeholder 7">
            <a:extLst>
              <a:ext uri="{FF2B5EF4-FFF2-40B4-BE49-F238E27FC236}">
                <a16:creationId xmlns:a16="http://schemas.microsoft.com/office/drawing/2014/main" id="{423D92DA-CD45-9A67-D371-1CBB71846060}"/>
              </a:ext>
            </a:extLst>
          </p:cNvPr>
          <p:cNvSpPr>
            <a:spLocks noGrp="1"/>
          </p:cNvSpPr>
          <p:nvPr>
            <p:ph type="body" sz="quarter" idx="30" hasCustomPrompt="1"/>
          </p:nvPr>
        </p:nvSpPr>
        <p:spPr>
          <a:xfrm>
            <a:off x="1637604"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2" name="Text Placeholder 7">
            <a:extLst>
              <a:ext uri="{FF2B5EF4-FFF2-40B4-BE49-F238E27FC236}">
                <a16:creationId xmlns:a16="http://schemas.microsoft.com/office/drawing/2014/main" id="{5D79C779-858E-51EB-BEF7-775C8267411A}"/>
              </a:ext>
            </a:extLst>
          </p:cNvPr>
          <p:cNvSpPr>
            <a:spLocks noGrp="1"/>
          </p:cNvSpPr>
          <p:nvPr>
            <p:ph type="body" sz="quarter" idx="52" hasCustomPrompt="1"/>
          </p:nvPr>
        </p:nvSpPr>
        <p:spPr>
          <a:xfrm>
            <a:off x="12893037"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0D3CA9AB-18EE-003A-696A-ECD85CF85269}"/>
              </a:ext>
            </a:extLst>
          </p:cNvPr>
          <p:cNvSpPr>
            <a:spLocks noGrp="1"/>
          </p:cNvSpPr>
          <p:nvPr>
            <p:ph type="body" sz="quarter" idx="53" hasCustomPrompt="1"/>
          </p:nvPr>
        </p:nvSpPr>
        <p:spPr>
          <a:xfrm>
            <a:off x="12893035"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4" name="Text Placeholder 7">
            <a:extLst>
              <a:ext uri="{FF2B5EF4-FFF2-40B4-BE49-F238E27FC236}">
                <a16:creationId xmlns:a16="http://schemas.microsoft.com/office/drawing/2014/main" id="{4DF2B724-290D-357D-54BA-7A4BF972C2A4}"/>
              </a:ext>
            </a:extLst>
          </p:cNvPr>
          <p:cNvSpPr>
            <a:spLocks noGrp="1"/>
          </p:cNvSpPr>
          <p:nvPr>
            <p:ph type="body" sz="quarter" idx="54" hasCustomPrompt="1"/>
          </p:nvPr>
        </p:nvSpPr>
        <p:spPr>
          <a:xfrm>
            <a:off x="24148471"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DF69B3FC-6E5E-4BD0-2408-F70347158A9A}"/>
              </a:ext>
            </a:extLst>
          </p:cNvPr>
          <p:cNvSpPr>
            <a:spLocks noGrp="1"/>
          </p:cNvSpPr>
          <p:nvPr>
            <p:ph type="body" sz="quarter" idx="55" hasCustomPrompt="1"/>
          </p:nvPr>
        </p:nvSpPr>
        <p:spPr>
          <a:xfrm>
            <a:off x="24148469"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Picture Placeholder 2">
            <a:extLst>
              <a:ext uri="{FF2B5EF4-FFF2-40B4-BE49-F238E27FC236}">
                <a16:creationId xmlns:a16="http://schemas.microsoft.com/office/drawing/2014/main" id="{942255B7-7696-2E49-2013-0708F8D92ED6}"/>
              </a:ext>
            </a:extLst>
          </p:cNvPr>
          <p:cNvSpPr>
            <a:spLocks noGrp="1"/>
          </p:cNvSpPr>
          <p:nvPr>
            <p:ph type="pic" sz="quarter" idx="56"/>
          </p:nvPr>
        </p:nvSpPr>
        <p:spPr>
          <a:xfrm>
            <a:off x="24148473"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7" name="Picture Placeholder 2">
            <a:extLst>
              <a:ext uri="{FF2B5EF4-FFF2-40B4-BE49-F238E27FC236}">
                <a16:creationId xmlns:a16="http://schemas.microsoft.com/office/drawing/2014/main" id="{771EEA33-6105-1ED5-C867-C898134C0250}"/>
              </a:ext>
            </a:extLst>
          </p:cNvPr>
          <p:cNvSpPr>
            <a:spLocks noGrp="1"/>
          </p:cNvSpPr>
          <p:nvPr>
            <p:ph type="pic" sz="quarter" idx="57"/>
          </p:nvPr>
        </p:nvSpPr>
        <p:spPr>
          <a:xfrm>
            <a:off x="12893038"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8" name="Picture Placeholder 2">
            <a:extLst>
              <a:ext uri="{FF2B5EF4-FFF2-40B4-BE49-F238E27FC236}">
                <a16:creationId xmlns:a16="http://schemas.microsoft.com/office/drawing/2014/main" id="{79A98296-2273-2DA9-52ED-B4FB43995445}"/>
              </a:ext>
            </a:extLst>
          </p:cNvPr>
          <p:cNvSpPr>
            <a:spLocks noGrp="1"/>
          </p:cNvSpPr>
          <p:nvPr>
            <p:ph type="pic" sz="quarter" idx="58"/>
          </p:nvPr>
        </p:nvSpPr>
        <p:spPr>
          <a:xfrm>
            <a:off x="1637604"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8" name="Text Placeholder 7">
            <a:extLst>
              <a:ext uri="{FF2B5EF4-FFF2-40B4-BE49-F238E27FC236}">
                <a16:creationId xmlns:a16="http://schemas.microsoft.com/office/drawing/2014/main" id="{7B42F65E-2A72-B1FD-32C2-3913ED5B1480}"/>
              </a:ext>
            </a:extLst>
          </p:cNvPr>
          <p:cNvSpPr>
            <a:spLocks noGrp="1"/>
          </p:cNvSpPr>
          <p:nvPr>
            <p:ph type="body" sz="quarter" idx="59" hasCustomPrompt="1"/>
          </p:nvPr>
        </p:nvSpPr>
        <p:spPr>
          <a:xfrm>
            <a:off x="1637606"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9" name="Text Placeholder 7">
            <a:extLst>
              <a:ext uri="{FF2B5EF4-FFF2-40B4-BE49-F238E27FC236}">
                <a16:creationId xmlns:a16="http://schemas.microsoft.com/office/drawing/2014/main" id="{6B616C39-6227-353D-5EC7-74C969DF2305}"/>
              </a:ext>
            </a:extLst>
          </p:cNvPr>
          <p:cNvSpPr>
            <a:spLocks noGrp="1"/>
          </p:cNvSpPr>
          <p:nvPr>
            <p:ph type="body" sz="quarter" idx="60" hasCustomPrompt="1"/>
          </p:nvPr>
        </p:nvSpPr>
        <p:spPr>
          <a:xfrm>
            <a:off x="1637604"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0" name="Text Placeholder 7">
            <a:extLst>
              <a:ext uri="{FF2B5EF4-FFF2-40B4-BE49-F238E27FC236}">
                <a16:creationId xmlns:a16="http://schemas.microsoft.com/office/drawing/2014/main" id="{37E45CB3-26EE-B579-7C58-7019ECD136C9}"/>
              </a:ext>
            </a:extLst>
          </p:cNvPr>
          <p:cNvSpPr>
            <a:spLocks noGrp="1"/>
          </p:cNvSpPr>
          <p:nvPr>
            <p:ph type="body" sz="quarter" idx="61" hasCustomPrompt="1"/>
          </p:nvPr>
        </p:nvSpPr>
        <p:spPr>
          <a:xfrm>
            <a:off x="12893037"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1" name="Text Placeholder 7">
            <a:extLst>
              <a:ext uri="{FF2B5EF4-FFF2-40B4-BE49-F238E27FC236}">
                <a16:creationId xmlns:a16="http://schemas.microsoft.com/office/drawing/2014/main" id="{680DDE3C-B9DA-81A7-2242-8DB27B61A507}"/>
              </a:ext>
            </a:extLst>
          </p:cNvPr>
          <p:cNvSpPr>
            <a:spLocks noGrp="1"/>
          </p:cNvSpPr>
          <p:nvPr>
            <p:ph type="body" sz="quarter" idx="62" hasCustomPrompt="1"/>
          </p:nvPr>
        </p:nvSpPr>
        <p:spPr>
          <a:xfrm>
            <a:off x="12893035"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2" name="Text Placeholder 7">
            <a:extLst>
              <a:ext uri="{FF2B5EF4-FFF2-40B4-BE49-F238E27FC236}">
                <a16:creationId xmlns:a16="http://schemas.microsoft.com/office/drawing/2014/main" id="{1E2C54E9-5E4E-54D2-2A7E-46DA81CE3F56}"/>
              </a:ext>
            </a:extLst>
          </p:cNvPr>
          <p:cNvSpPr>
            <a:spLocks noGrp="1"/>
          </p:cNvSpPr>
          <p:nvPr>
            <p:ph type="body" sz="quarter" idx="63" hasCustomPrompt="1"/>
          </p:nvPr>
        </p:nvSpPr>
        <p:spPr>
          <a:xfrm>
            <a:off x="24148471"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3" name="Text Placeholder 7">
            <a:extLst>
              <a:ext uri="{FF2B5EF4-FFF2-40B4-BE49-F238E27FC236}">
                <a16:creationId xmlns:a16="http://schemas.microsoft.com/office/drawing/2014/main" id="{0D8D7B06-A1F0-906B-EF98-6A7FFC4C1EB5}"/>
              </a:ext>
            </a:extLst>
          </p:cNvPr>
          <p:cNvSpPr>
            <a:spLocks noGrp="1"/>
          </p:cNvSpPr>
          <p:nvPr>
            <p:ph type="body" sz="quarter" idx="64" hasCustomPrompt="1"/>
          </p:nvPr>
        </p:nvSpPr>
        <p:spPr>
          <a:xfrm>
            <a:off x="24148469"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31" name="Group 30">
            <a:extLst>
              <a:ext uri="{FF2B5EF4-FFF2-40B4-BE49-F238E27FC236}">
                <a16:creationId xmlns:a16="http://schemas.microsoft.com/office/drawing/2014/main" id="{AF083FC0-D77C-A731-3C9A-D4F57F528D7D}"/>
              </a:ext>
            </a:extLst>
          </p:cNvPr>
          <p:cNvGrpSpPr/>
          <p:nvPr userDrawn="1"/>
        </p:nvGrpSpPr>
        <p:grpSpPr>
          <a:xfrm>
            <a:off x="34061399" y="0"/>
            <a:ext cx="2514601" cy="1084107"/>
            <a:chOff x="34061399" y="0"/>
            <a:chExt cx="2514601" cy="1084107"/>
          </a:xfrm>
        </p:grpSpPr>
        <p:sp>
          <p:nvSpPr>
            <p:cNvPr id="39" name="Rectangle 38">
              <a:extLst>
                <a:ext uri="{FF2B5EF4-FFF2-40B4-BE49-F238E27FC236}">
                  <a16:creationId xmlns:a16="http://schemas.microsoft.com/office/drawing/2014/main" id="{278B8BAD-FA78-9BC4-5294-F2722BBAEF8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0" name="Picture 39" descr="A picture containing shape&#10;&#10;Description automatically generated">
              <a:extLst>
                <a:ext uri="{FF2B5EF4-FFF2-40B4-BE49-F238E27FC236}">
                  <a16:creationId xmlns:a16="http://schemas.microsoft.com/office/drawing/2014/main" id="{FC7B78F3-9B94-0848-470D-C555BE193C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1" name="Text Placeholder 7">
            <a:extLst>
              <a:ext uri="{FF2B5EF4-FFF2-40B4-BE49-F238E27FC236}">
                <a16:creationId xmlns:a16="http://schemas.microsoft.com/office/drawing/2014/main" id="{D1ABC8A1-B78A-4957-D446-40D99D2E7981}"/>
              </a:ext>
            </a:extLst>
          </p:cNvPr>
          <p:cNvSpPr>
            <a:spLocks noGrp="1"/>
          </p:cNvSpPr>
          <p:nvPr>
            <p:ph type="body" sz="quarter" idx="37" hasCustomPrompt="1"/>
          </p:nvPr>
        </p:nvSpPr>
        <p:spPr>
          <a:xfrm>
            <a:off x="14335071" y="14299678"/>
            <a:ext cx="795528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326FF180-7037-794C-C4B8-784F12DF058A}"/>
              </a:ext>
            </a:extLst>
          </p:cNvPr>
          <p:cNvSpPr>
            <a:spLocks noGrp="1"/>
          </p:cNvSpPr>
          <p:nvPr>
            <p:ph type="body" sz="quarter" idx="39" hasCustomPrompt="1"/>
          </p:nvPr>
        </p:nvSpPr>
        <p:spPr>
          <a:xfrm>
            <a:off x="5886573" y="14299678"/>
            <a:ext cx="797033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7A43CC03-D7BC-FAFF-D64F-23C2B3140457}"/>
              </a:ext>
            </a:extLst>
          </p:cNvPr>
          <p:cNvSpPr>
            <a:spLocks noGrp="1"/>
          </p:cNvSpPr>
          <p:nvPr>
            <p:ph type="body" sz="quarter" idx="40" hasCustomPrompt="1"/>
          </p:nvPr>
        </p:nvSpPr>
        <p:spPr>
          <a:xfrm>
            <a:off x="14335071" y="14967612"/>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1" name="Text Placeholder 7">
            <a:extLst>
              <a:ext uri="{FF2B5EF4-FFF2-40B4-BE49-F238E27FC236}">
                <a16:creationId xmlns:a16="http://schemas.microsoft.com/office/drawing/2014/main" id="{436D388C-C609-42BD-0FA3-9224DEC2DCF5}"/>
              </a:ext>
            </a:extLst>
          </p:cNvPr>
          <p:cNvSpPr>
            <a:spLocks noGrp="1"/>
          </p:cNvSpPr>
          <p:nvPr>
            <p:ph type="body" sz="quarter" idx="43" hasCustomPrompt="1"/>
          </p:nvPr>
        </p:nvSpPr>
        <p:spPr>
          <a:xfrm>
            <a:off x="5886573" y="14967612"/>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2" name="Picture Placeholder 2">
            <a:extLst>
              <a:ext uri="{FF2B5EF4-FFF2-40B4-BE49-F238E27FC236}">
                <a16:creationId xmlns:a16="http://schemas.microsoft.com/office/drawing/2014/main" id="{33F4E18C-A255-9883-C35C-11B57464FEE4}"/>
              </a:ext>
            </a:extLst>
          </p:cNvPr>
          <p:cNvSpPr>
            <a:spLocks noGrp="1"/>
          </p:cNvSpPr>
          <p:nvPr>
            <p:ph type="pic" sz="quarter" idx="46"/>
          </p:nvPr>
        </p:nvSpPr>
        <p:spPr>
          <a:xfrm>
            <a:off x="5886573"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3" name="Picture Placeholder 2">
            <a:extLst>
              <a:ext uri="{FF2B5EF4-FFF2-40B4-BE49-F238E27FC236}">
                <a16:creationId xmlns:a16="http://schemas.microsoft.com/office/drawing/2014/main" id="{8A1D3BCF-891B-912B-5FEC-8A4FA6E54DC8}"/>
              </a:ext>
            </a:extLst>
          </p:cNvPr>
          <p:cNvSpPr>
            <a:spLocks noGrp="1"/>
          </p:cNvSpPr>
          <p:nvPr>
            <p:ph type="pic" sz="quarter" idx="47"/>
          </p:nvPr>
        </p:nvSpPr>
        <p:spPr>
          <a:xfrm>
            <a:off x="14335074"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4" name="Picture Placeholder 2">
            <a:extLst>
              <a:ext uri="{FF2B5EF4-FFF2-40B4-BE49-F238E27FC236}">
                <a16:creationId xmlns:a16="http://schemas.microsoft.com/office/drawing/2014/main" id="{D6A10879-165C-7C7A-5FA2-CC81B66D861D}"/>
              </a:ext>
            </a:extLst>
          </p:cNvPr>
          <p:cNvSpPr>
            <a:spLocks noGrp="1"/>
          </p:cNvSpPr>
          <p:nvPr>
            <p:ph type="pic" sz="quarter" idx="48"/>
          </p:nvPr>
        </p:nvSpPr>
        <p:spPr>
          <a:xfrm>
            <a:off x="22783576"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5" name="Text Placeholder 7">
            <a:extLst>
              <a:ext uri="{FF2B5EF4-FFF2-40B4-BE49-F238E27FC236}">
                <a16:creationId xmlns:a16="http://schemas.microsoft.com/office/drawing/2014/main" id="{7A019032-18A2-557D-1382-C2F14A7A51E6}"/>
              </a:ext>
            </a:extLst>
          </p:cNvPr>
          <p:cNvSpPr>
            <a:spLocks noGrp="1"/>
          </p:cNvSpPr>
          <p:nvPr>
            <p:ph type="body" sz="quarter" idx="50" hasCustomPrompt="1"/>
          </p:nvPr>
        </p:nvSpPr>
        <p:spPr>
          <a:xfrm>
            <a:off x="22783575" y="14299678"/>
            <a:ext cx="7951467"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F8BD1B5F-B671-3F70-0415-507A64005044}"/>
              </a:ext>
            </a:extLst>
          </p:cNvPr>
          <p:cNvSpPr>
            <a:spLocks noGrp="1"/>
          </p:cNvSpPr>
          <p:nvPr>
            <p:ph type="body" sz="quarter" idx="51" hasCustomPrompt="1"/>
          </p:nvPr>
        </p:nvSpPr>
        <p:spPr>
          <a:xfrm>
            <a:off x="22783575" y="14967612"/>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Picture Placeholder 2">
            <a:extLst>
              <a:ext uri="{FF2B5EF4-FFF2-40B4-BE49-F238E27FC236}">
                <a16:creationId xmlns:a16="http://schemas.microsoft.com/office/drawing/2014/main" id="{941793DF-5053-624F-58EB-7119B5C5CA9E}"/>
              </a:ext>
            </a:extLst>
          </p:cNvPr>
          <p:cNvSpPr>
            <a:spLocks noGrp="1"/>
          </p:cNvSpPr>
          <p:nvPr>
            <p:ph type="pic" sz="quarter" idx="24"/>
          </p:nvPr>
        </p:nvSpPr>
        <p:spPr>
          <a:xfrm>
            <a:off x="18534610"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4" name="Text Placeholder 7">
            <a:extLst>
              <a:ext uri="{FF2B5EF4-FFF2-40B4-BE49-F238E27FC236}">
                <a16:creationId xmlns:a16="http://schemas.microsoft.com/office/drawing/2014/main" id="{DE2791D0-1DDD-E621-540A-47292D3EAA60}"/>
              </a:ext>
            </a:extLst>
          </p:cNvPr>
          <p:cNvSpPr>
            <a:spLocks noGrp="1"/>
          </p:cNvSpPr>
          <p:nvPr>
            <p:ph type="body" sz="quarter" idx="26" hasCustomPrompt="1"/>
          </p:nvPr>
        </p:nvSpPr>
        <p:spPr>
          <a:xfrm>
            <a:off x="185346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5" name="Text Placeholder 7">
            <a:extLst>
              <a:ext uri="{FF2B5EF4-FFF2-40B4-BE49-F238E27FC236}">
                <a16:creationId xmlns:a16="http://schemas.microsoft.com/office/drawing/2014/main" id="{D39C0925-0A6C-D0A3-26AE-C3AE62EF2E5C}"/>
              </a:ext>
            </a:extLst>
          </p:cNvPr>
          <p:cNvSpPr>
            <a:spLocks noGrp="1"/>
          </p:cNvSpPr>
          <p:nvPr>
            <p:ph type="body" sz="quarter" idx="27" hasCustomPrompt="1"/>
          </p:nvPr>
        </p:nvSpPr>
        <p:spPr>
          <a:xfrm>
            <a:off x="26986922" y="2608931"/>
            <a:ext cx="7958998" cy="679754"/>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6" name="Picture Placeholder 2">
            <a:extLst>
              <a:ext uri="{FF2B5EF4-FFF2-40B4-BE49-F238E27FC236}">
                <a16:creationId xmlns:a16="http://schemas.microsoft.com/office/drawing/2014/main" id="{AB5C7BE3-1313-6C5F-4641-C104F4FF9478}"/>
              </a:ext>
            </a:extLst>
          </p:cNvPr>
          <p:cNvSpPr>
            <a:spLocks noGrp="1"/>
          </p:cNvSpPr>
          <p:nvPr>
            <p:ph type="pic" sz="quarter" idx="20"/>
          </p:nvPr>
        </p:nvSpPr>
        <p:spPr>
          <a:xfrm>
            <a:off x="10086108"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7" name="Text Placeholder 7">
            <a:extLst>
              <a:ext uri="{FF2B5EF4-FFF2-40B4-BE49-F238E27FC236}">
                <a16:creationId xmlns:a16="http://schemas.microsoft.com/office/drawing/2014/main" id="{4290CFAD-5603-6713-EC72-B06C41BA3A93}"/>
              </a:ext>
            </a:extLst>
          </p:cNvPr>
          <p:cNvSpPr>
            <a:spLocks noGrp="1"/>
          </p:cNvSpPr>
          <p:nvPr>
            <p:ph type="body" sz="quarter" idx="22" hasCustomPrompt="1"/>
          </p:nvPr>
        </p:nvSpPr>
        <p:spPr>
          <a:xfrm>
            <a:off x="100861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8" name="Text Placeholder 7">
            <a:extLst>
              <a:ext uri="{FF2B5EF4-FFF2-40B4-BE49-F238E27FC236}">
                <a16:creationId xmlns:a16="http://schemas.microsoft.com/office/drawing/2014/main" id="{1715D7C5-7485-7E52-4E31-720F2D47ECBF}"/>
              </a:ext>
            </a:extLst>
          </p:cNvPr>
          <p:cNvSpPr>
            <a:spLocks noGrp="1"/>
          </p:cNvSpPr>
          <p:nvPr>
            <p:ph type="body" sz="quarter" idx="23" hasCustomPrompt="1"/>
          </p:nvPr>
        </p:nvSpPr>
        <p:spPr>
          <a:xfrm>
            <a:off x="18534607" y="2608931"/>
            <a:ext cx="7955279"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9" name="Picture Placeholder 2">
            <a:extLst>
              <a:ext uri="{FF2B5EF4-FFF2-40B4-BE49-F238E27FC236}">
                <a16:creationId xmlns:a16="http://schemas.microsoft.com/office/drawing/2014/main" id="{2D0A017D-EA8C-DDA7-9716-5C82F4F58ED4}"/>
              </a:ext>
            </a:extLst>
          </p:cNvPr>
          <p:cNvSpPr>
            <a:spLocks noGrp="1"/>
          </p:cNvSpPr>
          <p:nvPr>
            <p:ph type="pic" sz="quarter" idx="11"/>
          </p:nvPr>
        </p:nvSpPr>
        <p:spPr>
          <a:xfrm>
            <a:off x="1637606"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60" name="Text Placeholder 7">
            <a:extLst>
              <a:ext uri="{FF2B5EF4-FFF2-40B4-BE49-F238E27FC236}">
                <a16:creationId xmlns:a16="http://schemas.microsoft.com/office/drawing/2014/main" id="{D278848C-CFF3-C167-08BB-757A67E8DD8A}"/>
              </a:ext>
            </a:extLst>
          </p:cNvPr>
          <p:cNvSpPr>
            <a:spLocks noGrp="1"/>
          </p:cNvSpPr>
          <p:nvPr>
            <p:ph type="body" sz="quarter" idx="12" hasCustomPrompt="1"/>
          </p:nvPr>
        </p:nvSpPr>
        <p:spPr>
          <a:xfrm>
            <a:off x="1637606" y="1897024"/>
            <a:ext cx="795527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1" name="Text Placeholder 7">
            <a:extLst>
              <a:ext uri="{FF2B5EF4-FFF2-40B4-BE49-F238E27FC236}">
                <a16:creationId xmlns:a16="http://schemas.microsoft.com/office/drawing/2014/main" id="{43494FA5-5933-577F-DAE2-0B809203C783}"/>
              </a:ext>
            </a:extLst>
          </p:cNvPr>
          <p:cNvSpPr>
            <a:spLocks noGrp="1"/>
          </p:cNvSpPr>
          <p:nvPr>
            <p:ph type="body" sz="quarter" idx="13" hasCustomPrompt="1"/>
          </p:nvPr>
        </p:nvSpPr>
        <p:spPr>
          <a:xfrm>
            <a:off x="10086108" y="2608929"/>
            <a:ext cx="7970338"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2" name="Picture Placeholder 2">
            <a:extLst>
              <a:ext uri="{FF2B5EF4-FFF2-40B4-BE49-F238E27FC236}">
                <a16:creationId xmlns:a16="http://schemas.microsoft.com/office/drawing/2014/main" id="{804C8C5D-6905-9321-818A-7EC5BBB6EE0F}"/>
              </a:ext>
            </a:extLst>
          </p:cNvPr>
          <p:cNvSpPr>
            <a:spLocks noGrp="1"/>
          </p:cNvSpPr>
          <p:nvPr>
            <p:ph type="pic" sz="quarter" idx="28"/>
          </p:nvPr>
        </p:nvSpPr>
        <p:spPr>
          <a:xfrm>
            <a:off x="26983113"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63" name="Text Placeholder 7">
            <a:extLst>
              <a:ext uri="{FF2B5EF4-FFF2-40B4-BE49-F238E27FC236}">
                <a16:creationId xmlns:a16="http://schemas.microsoft.com/office/drawing/2014/main" id="{67D167FA-8188-7C78-9DEB-7255D7B28E48}"/>
              </a:ext>
            </a:extLst>
          </p:cNvPr>
          <p:cNvSpPr>
            <a:spLocks noGrp="1"/>
          </p:cNvSpPr>
          <p:nvPr>
            <p:ph type="body" sz="quarter" idx="29" hasCustomPrompt="1"/>
          </p:nvPr>
        </p:nvSpPr>
        <p:spPr>
          <a:xfrm>
            <a:off x="26986923" y="1897024"/>
            <a:ext cx="795146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29F53D49-8063-5D3C-4947-69D390B21E46}"/>
              </a:ext>
            </a:extLst>
          </p:cNvPr>
          <p:cNvSpPr>
            <a:spLocks noGrp="1"/>
          </p:cNvSpPr>
          <p:nvPr>
            <p:ph type="body" sz="quarter" idx="30" hasCustomPrompt="1"/>
          </p:nvPr>
        </p:nvSpPr>
        <p:spPr>
          <a:xfrm>
            <a:off x="1637605" y="2608929"/>
            <a:ext cx="795528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8" name="Group 27">
            <a:extLst>
              <a:ext uri="{FF2B5EF4-FFF2-40B4-BE49-F238E27FC236}">
                <a16:creationId xmlns:a16="http://schemas.microsoft.com/office/drawing/2014/main" id="{CD2B7BEB-4944-7E01-D6A7-93C0493BE9A6}"/>
              </a:ext>
            </a:extLst>
          </p:cNvPr>
          <p:cNvGrpSpPr/>
          <p:nvPr userDrawn="1"/>
        </p:nvGrpSpPr>
        <p:grpSpPr>
          <a:xfrm>
            <a:off x="34061399" y="0"/>
            <a:ext cx="2514601" cy="1084107"/>
            <a:chOff x="34061399" y="0"/>
            <a:chExt cx="2514601" cy="1084107"/>
          </a:xfrm>
        </p:grpSpPr>
        <p:sp>
          <p:nvSpPr>
            <p:cNvPr id="32" name="Rectangle 31">
              <a:extLst>
                <a:ext uri="{FF2B5EF4-FFF2-40B4-BE49-F238E27FC236}">
                  <a16:creationId xmlns:a16="http://schemas.microsoft.com/office/drawing/2014/main" id="{480F222B-2F73-AC56-6601-7B89B0972587}"/>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33" name="Picture 32" descr="A picture containing shape&#10;&#10;Description automatically generated">
              <a:extLst>
                <a:ext uri="{FF2B5EF4-FFF2-40B4-BE49-F238E27FC236}">
                  <a16:creationId xmlns:a16="http://schemas.microsoft.com/office/drawing/2014/main" id="{FEC3831A-2BE7-2B98-573E-607BE24ABD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8" name="Text Placeholder 7">
            <a:extLst>
              <a:ext uri="{FF2B5EF4-FFF2-40B4-BE49-F238E27FC236}">
                <a16:creationId xmlns:a16="http://schemas.microsoft.com/office/drawing/2014/main" id="{D8C0C123-233C-4078-CE9B-D90334AEFD4A}"/>
              </a:ext>
            </a:extLst>
          </p:cNvPr>
          <p:cNvSpPr>
            <a:spLocks noGrp="1"/>
          </p:cNvSpPr>
          <p:nvPr>
            <p:ph type="body" sz="quarter" idx="37" hasCustomPrompt="1"/>
          </p:nvPr>
        </p:nvSpPr>
        <p:spPr>
          <a:xfrm>
            <a:off x="18534606" y="14299678"/>
            <a:ext cx="795528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8F8A8F95-F129-E0CD-94FE-C24824C838C6}"/>
              </a:ext>
            </a:extLst>
          </p:cNvPr>
          <p:cNvSpPr>
            <a:spLocks noGrp="1"/>
          </p:cNvSpPr>
          <p:nvPr>
            <p:ph type="body" sz="quarter" idx="39" hasCustomPrompt="1"/>
          </p:nvPr>
        </p:nvSpPr>
        <p:spPr>
          <a:xfrm>
            <a:off x="10086108" y="14299678"/>
            <a:ext cx="797033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34AC9A8F-6243-0380-2FB2-6D4DDC8089D0}"/>
              </a:ext>
            </a:extLst>
          </p:cNvPr>
          <p:cNvSpPr>
            <a:spLocks noGrp="1"/>
          </p:cNvSpPr>
          <p:nvPr>
            <p:ph type="body" sz="quarter" idx="40" hasCustomPrompt="1"/>
          </p:nvPr>
        </p:nvSpPr>
        <p:spPr>
          <a:xfrm>
            <a:off x="18534606" y="14967612"/>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4" name="Picture Placeholder 2">
            <a:extLst>
              <a:ext uri="{FF2B5EF4-FFF2-40B4-BE49-F238E27FC236}">
                <a16:creationId xmlns:a16="http://schemas.microsoft.com/office/drawing/2014/main" id="{936469AF-F91C-256E-F31C-80764C32AE4E}"/>
              </a:ext>
            </a:extLst>
          </p:cNvPr>
          <p:cNvSpPr>
            <a:spLocks noGrp="1"/>
          </p:cNvSpPr>
          <p:nvPr>
            <p:ph type="pic" sz="quarter" idx="41"/>
          </p:nvPr>
        </p:nvSpPr>
        <p:spPr>
          <a:xfrm>
            <a:off x="1637607"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5" name="Text Placeholder 7">
            <a:extLst>
              <a:ext uri="{FF2B5EF4-FFF2-40B4-BE49-F238E27FC236}">
                <a16:creationId xmlns:a16="http://schemas.microsoft.com/office/drawing/2014/main" id="{FCD1C95D-CAEB-F980-661D-DB74AEF8287A}"/>
              </a:ext>
            </a:extLst>
          </p:cNvPr>
          <p:cNvSpPr>
            <a:spLocks noGrp="1"/>
          </p:cNvSpPr>
          <p:nvPr>
            <p:ph type="body" sz="quarter" idx="42" hasCustomPrompt="1"/>
          </p:nvPr>
        </p:nvSpPr>
        <p:spPr>
          <a:xfrm>
            <a:off x="1637605" y="14299678"/>
            <a:ext cx="797033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6" name="Text Placeholder 7">
            <a:extLst>
              <a:ext uri="{FF2B5EF4-FFF2-40B4-BE49-F238E27FC236}">
                <a16:creationId xmlns:a16="http://schemas.microsoft.com/office/drawing/2014/main" id="{61B32352-DFA7-FEA3-DBEA-5C2073AAE709}"/>
              </a:ext>
            </a:extLst>
          </p:cNvPr>
          <p:cNvSpPr>
            <a:spLocks noGrp="1"/>
          </p:cNvSpPr>
          <p:nvPr>
            <p:ph type="body" sz="quarter" idx="43" hasCustomPrompt="1"/>
          </p:nvPr>
        </p:nvSpPr>
        <p:spPr>
          <a:xfrm>
            <a:off x="10086108" y="14967612"/>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7" name="Text Placeholder 7">
            <a:extLst>
              <a:ext uri="{FF2B5EF4-FFF2-40B4-BE49-F238E27FC236}">
                <a16:creationId xmlns:a16="http://schemas.microsoft.com/office/drawing/2014/main" id="{3D8EA460-8A76-9B8F-6D5E-7284E8AF551F}"/>
              </a:ext>
            </a:extLst>
          </p:cNvPr>
          <p:cNvSpPr>
            <a:spLocks noGrp="1"/>
          </p:cNvSpPr>
          <p:nvPr>
            <p:ph type="body" sz="quarter" idx="45" hasCustomPrompt="1"/>
          </p:nvPr>
        </p:nvSpPr>
        <p:spPr>
          <a:xfrm>
            <a:off x="1637605" y="14967612"/>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8" name="Picture Placeholder 2">
            <a:extLst>
              <a:ext uri="{FF2B5EF4-FFF2-40B4-BE49-F238E27FC236}">
                <a16:creationId xmlns:a16="http://schemas.microsoft.com/office/drawing/2014/main" id="{C4B12DBF-E59F-CF4F-37FF-0E68923A9108}"/>
              </a:ext>
            </a:extLst>
          </p:cNvPr>
          <p:cNvSpPr>
            <a:spLocks noGrp="1"/>
          </p:cNvSpPr>
          <p:nvPr>
            <p:ph type="pic" sz="quarter" idx="46"/>
          </p:nvPr>
        </p:nvSpPr>
        <p:spPr>
          <a:xfrm>
            <a:off x="10086108"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8" name="Picture Placeholder 2">
            <a:extLst>
              <a:ext uri="{FF2B5EF4-FFF2-40B4-BE49-F238E27FC236}">
                <a16:creationId xmlns:a16="http://schemas.microsoft.com/office/drawing/2014/main" id="{CC591BDF-BD1E-7E9E-87E3-712F2251A257}"/>
              </a:ext>
            </a:extLst>
          </p:cNvPr>
          <p:cNvSpPr>
            <a:spLocks noGrp="1"/>
          </p:cNvSpPr>
          <p:nvPr>
            <p:ph type="pic" sz="quarter" idx="47"/>
          </p:nvPr>
        </p:nvSpPr>
        <p:spPr>
          <a:xfrm>
            <a:off x="18534609"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9" name="Picture Placeholder 2">
            <a:extLst>
              <a:ext uri="{FF2B5EF4-FFF2-40B4-BE49-F238E27FC236}">
                <a16:creationId xmlns:a16="http://schemas.microsoft.com/office/drawing/2014/main" id="{6C64BDF7-8224-74FE-6D23-16719700F4B4}"/>
              </a:ext>
            </a:extLst>
          </p:cNvPr>
          <p:cNvSpPr>
            <a:spLocks noGrp="1"/>
          </p:cNvSpPr>
          <p:nvPr>
            <p:ph type="pic" sz="quarter" idx="48"/>
          </p:nvPr>
        </p:nvSpPr>
        <p:spPr>
          <a:xfrm>
            <a:off x="26983111"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0" name="Text Placeholder 7">
            <a:extLst>
              <a:ext uri="{FF2B5EF4-FFF2-40B4-BE49-F238E27FC236}">
                <a16:creationId xmlns:a16="http://schemas.microsoft.com/office/drawing/2014/main" id="{85F2CC41-E1FE-5E83-3614-BC39BD90A05E}"/>
              </a:ext>
            </a:extLst>
          </p:cNvPr>
          <p:cNvSpPr>
            <a:spLocks noGrp="1"/>
          </p:cNvSpPr>
          <p:nvPr>
            <p:ph type="body" sz="quarter" idx="50" hasCustomPrompt="1"/>
          </p:nvPr>
        </p:nvSpPr>
        <p:spPr>
          <a:xfrm>
            <a:off x="26983110" y="14299678"/>
            <a:ext cx="7951467"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1" name="Text Placeholder 7">
            <a:extLst>
              <a:ext uri="{FF2B5EF4-FFF2-40B4-BE49-F238E27FC236}">
                <a16:creationId xmlns:a16="http://schemas.microsoft.com/office/drawing/2014/main" id="{8C5C3658-6D19-BAC4-1B06-680B8206E548}"/>
              </a:ext>
            </a:extLst>
          </p:cNvPr>
          <p:cNvSpPr>
            <a:spLocks noGrp="1"/>
          </p:cNvSpPr>
          <p:nvPr>
            <p:ph type="body" sz="quarter" idx="51" hasCustomPrompt="1"/>
          </p:nvPr>
        </p:nvSpPr>
        <p:spPr>
          <a:xfrm>
            <a:off x="26983110" y="14967612"/>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2" name="Picture Placeholder 2">
            <a:extLst>
              <a:ext uri="{FF2B5EF4-FFF2-40B4-BE49-F238E27FC236}">
                <a16:creationId xmlns:a16="http://schemas.microsoft.com/office/drawing/2014/main" id="{B79D8215-AFCC-5539-4CFD-20776DC89903}"/>
              </a:ext>
            </a:extLst>
          </p:cNvPr>
          <p:cNvSpPr>
            <a:spLocks noGrp="1"/>
          </p:cNvSpPr>
          <p:nvPr>
            <p:ph type="pic" sz="quarter" idx="24"/>
          </p:nvPr>
        </p:nvSpPr>
        <p:spPr>
          <a:xfrm>
            <a:off x="18534610"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3" name="Text Placeholder 7">
            <a:extLst>
              <a:ext uri="{FF2B5EF4-FFF2-40B4-BE49-F238E27FC236}">
                <a16:creationId xmlns:a16="http://schemas.microsoft.com/office/drawing/2014/main" id="{0ABA4221-700A-B297-70FF-4BF94AFAA082}"/>
              </a:ext>
            </a:extLst>
          </p:cNvPr>
          <p:cNvSpPr>
            <a:spLocks noGrp="1"/>
          </p:cNvSpPr>
          <p:nvPr>
            <p:ph type="body" sz="quarter" idx="26" hasCustomPrompt="1"/>
          </p:nvPr>
        </p:nvSpPr>
        <p:spPr>
          <a:xfrm>
            <a:off x="185346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5" name="Text Placeholder 7">
            <a:extLst>
              <a:ext uri="{FF2B5EF4-FFF2-40B4-BE49-F238E27FC236}">
                <a16:creationId xmlns:a16="http://schemas.microsoft.com/office/drawing/2014/main" id="{E3067B63-9D25-4811-C11B-562AD77EC838}"/>
              </a:ext>
            </a:extLst>
          </p:cNvPr>
          <p:cNvSpPr>
            <a:spLocks noGrp="1"/>
          </p:cNvSpPr>
          <p:nvPr>
            <p:ph type="body" sz="quarter" idx="27" hasCustomPrompt="1"/>
          </p:nvPr>
        </p:nvSpPr>
        <p:spPr>
          <a:xfrm>
            <a:off x="26986922" y="2608931"/>
            <a:ext cx="7958998" cy="679754"/>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6" name="Picture Placeholder 2">
            <a:extLst>
              <a:ext uri="{FF2B5EF4-FFF2-40B4-BE49-F238E27FC236}">
                <a16:creationId xmlns:a16="http://schemas.microsoft.com/office/drawing/2014/main" id="{1321E28F-18B6-A6BD-C415-EB7843D6CF61}"/>
              </a:ext>
            </a:extLst>
          </p:cNvPr>
          <p:cNvSpPr>
            <a:spLocks noGrp="1"/>
          </p:cNvSpPr>
          <p:nvPr>
            <p:ph type="pic" sz="quarter" idx="20"/>
          </p:nvPr>
        </p:nvSpPr>
        <p:spPr>
          <a:xfrm>
            <a:off x="10086108"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67" name="Text Placeholder 7">
            <a:extLst>
              <a:ext uri="{FF2B5EF4-FFF2-40B4-BE49-F238E27FC236}">
                <a16:creationId xmlns:a16="http://schemas.microsoft.com/office/drawing/2014/main" id="{EB644AD8-829B-B2CC-2CB3-049651F9DF58}"/>
              </a:ext>
            </a:extLst>
          </p:cNvPr>
          <p:cNvSpPr>
            <a:spLocks noGrp="1"/>
          </p:cNvSpPr>
          <p:nvPr>
            <p:ph type="body" sz="quarter" idx="22" hasCustomPrompt="1"/>
          </p:nvPr>
        </p:nvSpPr>
        <p:spPr>
          <a:xfrm>
            <a:off x="100861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E1DE9A93-407C-A529-388C-9298BD26EA8C}"/>
              </a:ext>
            </a:extLst>
          </p:cNvPr>
          <p:cNvSpPr>
            <a:spLocks noGrp="1"/>
          </p:cNvSpPr>
          <p:nvPr>
            <p:ph type="body" sz="quarter" idx="23" hasCustomPrompt="1"/>
          </p:nvPr>
        </p:nvSpPr>
        <p:spPr>
          <a:xfrm>
            <a:off x="18534607" y="2608931"/>
            <a:ext cx="7955279"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9" name="Picture Placeholder 2">
            <a:extLst>
              <a:ext uri="{FF2B5EF4-FFF2-40B4-BE49-F238E27FC236}">
                <a16:creationId xmlns:a16="http://schemas.microsoft.com/office/drawing/2014/main" id="{B87F79F9-56DC-BF17-6C97-6155BF734C48}"/>
              </a:ext>
            </a:extLst>
          </p:cNvPr>
          <p:cNvSpPr>
            <a:spLocks noGrp="1"/>
          </p:cNvSpPr>
          <p:nvPr>
            <p:ph type="pic" sz="quarter" idx="11"/>
          </p:nvPr>
        </p:nvSpPr>
        <p:spPr>
          <a:xfrm>
            <a:off x="1637606"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0" name="Text Placeholder 7">
            <a:extLst>
              <a:ext uri="{FF2B5EF4-FFF2-40B4-BE49-F238E27FC236}">
                <a16:creationId xmlns:a16="http://schemas.microsoft.com/office/drawing/2014/main" id="{55DF9F1C-8E30-5A67-E82B-3D86D086048C}"/>
              </a:ext>
            </a:extLst>
          </p:cNvPr>
          <p:cNvSpPr>
            <a:spLocks noGrp="1"/>
          </p:cNvSpPr>
          <p:nvPr>
            <p:ph type="body" sz="quarter" idx="12" hasCustomPrompt="1"/>
          </p:nvPr>
        </p:nvSpPr>
        <p:spPr>
          <a:xfrm>
            <a:off x="1637606" y="1897024"/>
            <a:ext cx="795527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1" name="Text Placeholder 7">
            <a:extLst>
              <a:ext uri="{FF2B5EF4-FFF2-40B4-BE49-F238E27FC236}">
                <a16:creationId xmlns:a16="http://schemas.microsoft.com/office/drawing/2014/main" id="{C97DFCEC-E9EC-DCA7-ADFF-1D5DE366B43B}"/>
              </a:ext>
            </a:extLst>
          </p:cNvPr>
          <p:cNvSpPr>
            <a:spLocks noGrp="1"/>
          </p:cNvSpPr>
          <p:nvPr>
            <p:ph type="body" sz="quarter" idx="13" hasCustomPrompt="1"/>
          </p:nvPr>
        </p:nvSpPr>
        <p:spPr>
          <a:xfrm>
            <a:off x="10086108" y="2608929"/>
            <a:ext cx="7951463"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2" name="Picture Placeholder 2">
            <a:extLst>
              <a:ext uri="{FF2B5EF4-FFF2-40B4-BE49-F238E27FC236}">
                <a16:creationId xmlns:a16="http://schemas.microsoft.com/office/drawing/2014/main" id="{061507B6-69F7-F21D-514D-D9E600C36EE2}"/>
              </a:ext>
            </a:extLst>
          </p:cNvPr>
          <p:cNvSpPr>
            <a:spLocks noGrp="1"/>
          </p:cNvSpPr>
          <p:nvPr>
            <p:ph type="pic" sz="quarter" idx="28"/>
          </p:nvPr>
        </p:nvSpPr>
        <p:spPr>
          <a:xfrm>
            <a:off x="26983113"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3" name="Text Placeholder 7">
            <a:extLst>
              <a:ext uri="{FF2B5EF4-FFF2-40B4-BE49-F238E27FC236}">
                <a16:creationId xmlns:a16="http://schemas.microsoft.com/office/drawing/2014/main" id="{1CE234DF-723C-CD85-75E7-E1DF04CB33CF}"/>
              </a:ext>
            </a:extLst>
          </p:cNvPr>
          <p:cNvSpPr>
            <a:spLocks noGrp="1"/>
          </p:cNvSpPr>
          <p:nvPr>
            <p:ph type="body" sz="quarter" idx="29" hasCustomPrompt="1"/>
          </p:nvPr>
        </p:nvSpPr>
        <p:spPr>
          <a:xfrm>
            <a:off x="26986923" y="1897024"/>
            <a:ext cx="795146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4" name="Text Placeholder 7">
            <a:extLst>
              <a:ext uri="{FF2B5EF4-FFF2-40B4-BE49-F238E27FC236}">
                <a16:creationId xmlns:a16="http://schemas.microsoft.com/office/drawing/2014/main" id="{8A4B9993-62AC-B275-1B35-BDAD0F651F7D}"/>
              </a:ext>
            </a:extLst>
          </p:cNvPr>
          <p:cNvSpPr>
            <a:spLocks noGrp="1"/>
          </p:cNvSpPr>
          <p:nvPr>
            <p:ph type="body" sz="quarter" idx="30" hasCustomPrompt="1"/>
          </p:nvPr>
        </p:nvSpPr>
        <p:spPr>
          <a:xfrm>
            <a:off x="1637605" y="2608929"/>
            <a:ext cx="795528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31" name="Group 30">
            <a:extLst>
              <a:ext uri="{FF2B5EF4-FFF2-40B4-BE49-F238E27FC236}">
                <a16:creationId xmlns:a16="http://schemas.microsoft.com/office/drawing/2014/main" id="{6F0A0467-9950-127D-222F-2057BCBCD3B2}"/>
              </a:ext>
            </a:extLst>
          </p:cNvPr>
          <p:cNvGrpSpPr/>
          <p:nvPr userDrawn="1"/>
        </p:nvGrpSpPr>
        <p:grpSpPr>
          <a:xfrm>
            <a:off x="34061399" y="0"/>
            <a:ext cx="2514601" cy="1084107"/>
            <a:chOff x="34061399" y="0"/>
            <a:chExt cx="2514601" cy="1084107"/>
          </a:xfrm>
        </p:grpSpPr>
        <p:sp>
          <p:nvSpPr>
            <p:cNvPr id="39" name="Rectangle 38">
              <a:extLst>
                <a:ext uri="{FF2B5EF4-FFF2-40B4-BE49-F238E27FC236}">
                  <a16:creationId xmlns:a16="http://schemas.microsoft.com/office/drawing/2014/main" id="{E2EBC1F7-578E-8D0B-6D34-50E28501E4A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0" name="Picture 39" descr="A picture containing shape&#10;&#10;Description automatically generated">
              <a:extLst>
                <a:ext uri="{FF2B5EF4-FFF2-40B4-BE49-F238E27FC236}">
                  <a16:creationId xmlns:a16="http://schemas.microsoft.com/office/drawing/2014/main" id="{CEA17BF0-2B37-EF22-F3C0-C24B23C5F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1" name="Text Placeholder 7">
            <a:extLst>
              <a:ext uri="{FF2B5EF4-FFF2-40B4-BE49-F238E27FC236}">
                <a16:creationId xmlns:a16="http://schemas.microsoft.com/office/drawing/2014/main" id="{AE655606-4DFB-CBC0-AB51-49B3E1BBE069}"/>
              </a:ext>
            </a:extLst>
          </p:cNvPr>
          <p:cNvSpPr>
            <a:spLocks noGrp="1"/>
          </p:cNvSpPr>
          <p:nvPr>
            <p:ph type="body" sz="quarter" idx="37" hasCustomPrompt="1"/>
          </p:nvPr>
        </p:nvSpPr>
        <p:spPr>
          <a:xfrm>
            <a:off x="11782110" y="14299678"/>
            <a:ext cx="626148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3AE26D10-01F7-2DA7-20ED-6FA06710CCAD}"/>
              </a:ext>
            </a:extLst>
          </p:cNvPr>
          <p:cNvSpPr>
            <a:spLocks noGrp="1"/>
          </p:cNvSpPr>
          <p:nvPr>
            <p:ph type="body" sz="quarter" idx="39" hasCustomPrompt="1"/>
          </p:nvPr>
        </p:nvSpPr>
        <p:spPr>
          <a:xfrm>
            <a:off x="5037420" y="14299678"/>
            <a:ext cx="625484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09EB2E15-740E-996D-07E8-F1D851B79FF2}"/>
              </a:ext>
            </a:extLst>
          </p:cNvPr>
          <p:cNvSpPr>
            <a:spLocks noGrp="1"/>
          </p:cNvSpPr>
          <p:nvPr>
            <p:ph type="body" sz="quarter" idx="40" hasCustomPrompt="1"/>
          </p:nvPr>
        </p:nvSpPr>
        <p:spPr>
          <a:xfrm>
            <a:off x="11782110" y="14967612"/>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1" name="Text Placeholder 7">
            <a:extLst>
              <a:ext uri="{FF2B5EF4-FFF2-40B4-BE49-F238E27FC236}">
                <a16:creationId xmlns:a16="http://schemas.microsoft.com/office/drawing/2014/main" id="{9BE5B580-0F81-CA57-425A-2EDC709E9A3E}"/>
              </a:ext>
            </a:extLst>
          </p:cNvPr>
          <p:cNvSpPr>
            <a:spLocks noGrp="1"/>
          </p:cNvSpPr>
          <p:nvPr>
            <p:ph type="body" sz="quarter" idx="43" hasCustomPrompt="1"/>
          </p:nvPr>
        </p:nvSpPr>
        <p:spPr>
          <a:xfrm>
            <a:off x="5037420" y="14967612"/>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2" name="Picture Placeholder 2">
            <a:extLst>
              <a:ext uri="{FF2B5EF4-FFF2-40B4-BE49-F238E27FC236}">
                <a16:creationId xmlns:a16="http://schemas.microsoft.com/office/drawing/2014/main" id="{9D7A618F-182B-5421-9E85-B4B8E2797A54}"/>
              </a:ext>
            </a:extLst>
          </p:cNvPr>
          <p:cNvSpPr>
            <a:spLocks noGrp="1"/>
          </p:cNvSpPr>
          <p:nvPr>
            <p:ph type="pic" sz="quarter" idx="46"/>
          </p:nvPr>
        </p:nvSpPr>
        <p:spPr>
          <a:xfrm>
            <a:off x="5021177"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3" name="Picture Placeholder 2">
            <a:extLst>
              <a:ext uri="{FF2B5EF4-FFF2-40B4-BE49-F238E27FC236}">
                <a16:creationId xmlns:a16="http://schemas.microsoft.com/office/drawing/2014/main" id="{4AC640FE-CAE9-F3AF-A9C1-B76EA304E940}"/>
              </a:ext>
            </a:extLst>
          </p:cNvPr>
          <p:cNvSpPr>
            <a:spLocks noGrp="1"/>
          </p:cNvSpPr>
          <p:nvPr>
            <p:ph type="pic" sz="quarter" idx="47"/>
          </p:nvPr>
        </p:nvSpPr>
        <p:spPr>
          <a:xfrm>
            <a:off x="11779715"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4" name="Picture Placeholder 2">
            <a:extLst>
              <a:ext uri="{FF2B5EF4-FFF2-40B4-BE49-F238E27FC236}">
                <a16:creationId xmlns:a16="http://schemas.microsoft.com/office/drawing/2014/main" id="{6A36BDDD-A613-0E7B-5587-8B529961C3AC}"/>
              </a:ext>
            </a:extLst>
          </p:cNvPr>
          <p:cNvSpPr>
            <a:spLocks noGrp="1"/>
          </p:cNvSpPr>
          <p:nvPr>
            <p:ph type="pic" sz="quarter" idx="48"/>
          </p:nvPr>
        </p:nvSpPr>
        <p:spPr>
          <a:xfrm>
            <a:off x="25286158"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5" name="Text Placeholder 7">
            <a:extLst>
              <a:ext uri="{FF2B5EF4-FFF2-40B4-BE49-F238E27FC236}">
                <a16:creationId xmlns:a16="http://schemas.microsoft.com/office/drawing/2014/main" id="{96EF059F-AAAF-3CBA-7162-03AB719A7A94}"/>
              </a:ext>
            </a:extLst>
          </p:cNvPr>
          <p:cNvSpPr>
            <a:spLocks noGrp="1"/>
          </p:cNvSpPr>
          <p:nvPr>
            <p:ph type="body" sz="quarter" idx="50" hasCustomPrompt="1"/>
          </p:nvPr>
        </p:nvSpPr>
        <p:spPr>
          <a:xfrm>
            <a:off x="18532409" y="14299678"/>
            <a:ext cx="6263641"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88D24094-9EE7-3500-049D-C6DEBA682194}"/>
              </a:ext>
            </a:extLst>
          </p:cNvPr>
          <p:cNvSpPr>
            <a:spLocks noGrp="1"/>
          </p:cNvSpPr>
          <p:nvPr>
            <p:ph type="body" sz="quarter" idx="51" hasCustomPrompt="1"/>
          </p:nvPr>
        </p:nvSpPr>
        <p:spPr>
          <a:xfrm>
            <a:off x="18532409" y="14967612"/>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Picture Placeholder 2">
            <a:extLst>
              <a:ext uri="{FF2B5EF4-FFF2-40B4-BE49-F238E27FC236}">
                <a16:creationId xmlns:a16="http://schemas.microsoft.com/office/drawing/2014/main" id="{904F6055-27A5-750A-27BE-393117C51E61}"/>
              </a:ext>
            </a:extLst>
          </p:cNvPr>
          <p:cNvSpPr>
            <a:spLocks noGrp="1"/>
          </p:cNvSpPr>
          <p:nvPr>
            <p:ph type="pic" sz="quarter" idx="24"/>
          </p:nvPr>
        </p:nvSpPr>
        <p:spPr>
          <a:xfrm>
            <a:off x="15152060"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4" name="Picture Placeholder 2">
            <a:extLst>
              <a:ext uri="{FF2B5EF4-FFF2-40B4-BE49-F238E27FC236}">
                <a16:creationId xmlns:a16="http://schemas.microsoft.com/office/drawing/2014/main" id="{B0652865-202A-4A28-0FD0-E6F365767D26}"/>
              </a:ext>
            </a:extLst>
          </p:cNvPr>
          <p:cNvSpPr>
            <a:spLocks noGrp="1"/>
          </p:cNvSpPr>
          <p:nvPr>
            <p:ph type="pic" sz="quarter" idx="20"/>
          </p:nvPr>
        </p:nvSpPr>
        <p:spPr>
          <a:xfrm>
            <a:off x="8394833"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5" name="Picture Placeholder 2">
            <a:extLst>
              <a:ext uri="{FF2B5EF4-FFF2-40B4-BE49-F238E27FC236}">
                <a16:creationId xmlns:a16="http://schemas.microsoft.com/office/drawing/2014/main" id="{AF9304A9-EA61-DFD0-29D1-25DDE97362C0}"/>
              </a:ext>
            </a:extLst>
          </p:cNvPr>
          <p:cNvSpPr>
            <a:spLocks noGrp="1"/>
          </p:cNvSpPr>
          <p:nvPr>
            <p:ph type="pic" sz="quarter" idx="11"/>
          </p:nvPr>
        </p:nvSpPr>
        <p:spPr>
          <a:xfrm>
            <a:off x="1637606"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6" name="Picture Placeholder 2">
            <a:extLst>
              <a:ext uri="{FF2B5EF4-FFF2-40B4-BE49-F238E27FC236}">
                <a16:creationId xmlns:a16="http://schemas.microsoft.com/office/drawing/2014/main" id="{F78AACAD-018B-96F8-7E2F-E0FCACC109E5}"/>
              </a:ext>
            </a:extLst>
          </p:cNvPr>
          <p:cNvSpPr>
            <a:spLocks noGrp="1"/>
          </p:cNvSpPr>
          <p:nvPr>
            <p:ph type="pic" sz="quarter" idx="28"/>
          </p:nvPr>
        </p:nvSpPr>
        <p:spPr>
          <a:xfrm>
            <a:off x="21909287"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7" name="Picture Placeholder 2">
            <a:extLst>
              <a:ext uri="{FF2B5EF4-FFF2-40B4-BE49-F238E27FC236}">
                <a16:creationId xmlns:a16="http://schemas.microsoft.com/office/drawing/2014/main" id="{979BE099-59B0-E97F-61FD-435C8350F270}"/>
              </a:ext>
            </a:extLst>
          </p:cNvPr>
          <p:cNvSpPr>
            <a:spLocks noGrp="1"/>
          </p:cNvSpPr>
          <p:nvPr>
            <p:ph type="pic" sz="quarter" idx="52"/>
          </p:nvPr>
        </p:nvSpPr>
        <p:spPr>
          <a:xfrm>
            <a:off x="28666515"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8" name="Picture Placeholder 2">
            <a:extLst>
              <a:ext uri="{FF2B5EF4-FFF2-40B4-BE49-F238E27FC236}">
                <a16:creationId xmlns:a16="http://schemas.microsoft.com/office/drawing/2014/main" id="{0F261ED6-4E81-A47E-1FA5-BA845C647DA8}"/>
              </a:ext>
            </a:extLst>
          </p:cNvPr>
          <p:cNvSpPr>
            <a:spLocks noGrp="1"/>
          </p:cNvSpPr>
          <p:nvPr>
            <p:ph type="pic" sz="quarter" idx="53"/>
          </p:nvPr>
        </p:nvSpPr>
        <p:spPr>
          <a:xfrm>
            <a:off x="18527620"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9" name="Text Placeholder 7">
            <a:extLst>
              <a:ext uri="{FF2B5EF4-FFF2-40B4-BE49-F238E27FC236}">
                <a16:creationId xmlns:a16="http://schemas.microsoft.com/office/drawing/2014/main" id="{EB29D344-8CFB-0379-31D2-6631B803046B}"/>
              </a:ext>
            </a:extLst>
          </p:cNvPr>
          <p:cNvSpPr>
            <a:spLocks noGrp="1"/>
          </p:cNvSpPr>
          <p:nvPr>
            <p:ph type="body" sz="quarter" idx="54" hasCustomPrompt="1"/>
          </p:nvPr>
        </p:nvSpPr>
        <p:spPr>
          <a:xfrm>
            <a:off x="25307424" y="14299678"/>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0" name="Text Placeholder 7">
            <a:extLst>
              <a:ext uri="{FF2B5EF4-FFF2-40B4-BE49-F238E27FC236}">
                <a16:creationId xmlns:a16="http://schemas.microsoft.com/office/drawing/2014/main" id="{1CBE6955-F65A-696D-3BBD-A333677B325E}"/>
              </a:ext>
            </a:extLst>
          </p:cNvPr>
          <p:cNvSpPr>
            <a:spLocks noGrp="1"/>
          </p:cNvSpPr>
          <p:nvPr>
            <p:ph type="body" sz="quarter" idx="55" hasCustomPrompt="1"/>
          </p:nvPr>
        </p:nvSpPr>
        <p:spPr>
          <a:xfrm>
            <a:off x="25307424" y="14967612"/>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1" name="Text Placeholder 7">
            <a:extLst>
              <a:ext uri="{FF2B5EF4-FFF2-40B4-BE49-F238E27FC236}">
                <a16:creationId xmlns:a16="http://schemas.microsoft.com/office/drawing/2014/main" id="{FCB63C5D-B4C0-9996-F201-78CE516905E7}"/>
              </a:ext>
            </a:extLst>
          </p:cNvPr>
          <p:cNvSpPr>
            <a:spLocks noGrp="1"/>
          </p:cNvSpPr>
          <p:nvPr>
            <p:ph type="body" sz="quarter" idx="12" hasCustomPrompt="1"/>
          </p:nvPr>
        </p:nvSpPr>
        <p:spPr>
          <a:xfrm>
            <a:off x="1637606" y="1897024"/>
            <a:ext cx="626363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2" name="Text Placeholder 7">
            <a:extLst>
              <a:ext uri="{FF2B5EF4-FFF2-40B4-BE49-F238E27FC236}">
                <a16:creationId xmlns:a16="http://schemas.microsoft.com/office/drawing/2014/main" id="{B2837655-CF8E-8202-10D5-BC4A236A52BD}"/>
              </a:ext>
            </a:extLst>
          </p:cNvPr>
          <p:cNvSpPr>
            <a:spLocks noGrp="1"/>
          </p:cNvSpPr>
          <p:nvPr>
            <p:ph type="body" sz="quarter" idx="30" hasCustomPrompt="1"/>
          </p:nvPr>
        </p:nvSpPr>
        <p:spPr>
          <a:xfrm>
            <a:off x="1637605" y="2655235"/>
            <a:ext cx="626364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3" name="Text Placeholder 7">
            <a:extLst>
              <a:ext uri="{FF2B5EF4-FFF2-40B4-BE49-F238E27FC236}">
                <a16:creationId xmlns:a16="http://schemas.microsoft.com/office/drawing/2014/main" id="{190FED14-8AE4-759A-E6DE-270282FBDFCE}"/>
              </a:ext>
            </a:extLst>
          </p:cNvPr>
          <p:cNvSpPr>
            <a:spLocks noGrp="1"/>
          </p:cNvSpPr>
          <p:nvPr>
            <p:ph type="body" sz="quarter" idx="56" hasCustomPrompt="1"/>
          </p:nvPr>
        </p:nvSpPr>
        <p:spPr>
          <a:xfrm>
            <a:off x="15141913"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9BBCC5DC-A254-8EC2-FCD1-1FDF63387F92}"/>
              </a:ext>
            </a:extLst>
          </p:cNvPr>
          <p:cNvSpPr>
            <a:spLocks noGrp="1"/>
          </p:cNvSpPr>
          <p:nvPr>
            <p:ph type="body" sz="quarter" idx="57" hasCustomPrompt="1"/>
          </p:nvPr>
        </p:nvSpPr>
        <p:spPr>
          <a:xfrm>
            <a:off x="8391957" y="1897024"/>
            <a:ext cx="626363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D85A913D-E2F4-EC00-1101-13550E56E1FB}"/>
              </a:ext>
            </a:extLst>
          </p:cNvPr>
          <p:cNvSpPr>
            <a:spLocks noGrp="1"/>
          </p:cNvSpPr>
          <p:nvPr>
            <p:ph type="body" sz="quarter" idx="58" hasCustomPrompt="1"/>
          </p:nvPr>
        </p:nvSpPr>
        <p:spPr>
          <a:xfrm>
            <a:off x="15141913"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6" name="Text Placeholder 7">
            <a:extLst>
              <a:ext uri="{FF2B5EF4-FFF2-40B4-BE49-F238E27FC236}">
                <a16:creationId xmlns:a16="http://schemas.microsoft.com/office/drawing/2014/main" id="{362F63BF-0940-DF43-5B1C-42AD2B6959D6}"/>
              </a:ext>
            </a:extLst>
          </p:cNvPr>
          <p:cNvSpPr>
            <a:spLocks noGrp="1"/>
          </p:cNvSpPr>
          <p:nvPr>
            <p:ph type="body" sz="quarter" idx="59" hasCustomPrompt="1"/>
          </p:nvPr>
        </p:nvSpPr>
        <p:spPr>
          <a:xfrm>
            <a:off x="8391957" y="2584631"/>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FF642D9C-031C-D60E-C16F-DF3D479B2475}"/>
              </a:ext>
            </a:extLst>
          </p:cNvPr>
          <p:cNvSpPr>
            <a:spLocks noGrp="1"/>
          </p:cNvSpPr>
          <p:nvPr>
            <p:ph type="body" sz="quarter" idx="60" hasCustomPrompt="1"/>
          </p:nvPr>
        </p:nvSpPr>
        <p:spPr>
          <a:xfrm>
            <a:off x="21900662"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8" name="Text Placeholder 7">
            <a:extLst>
              <a:ext uri="{FF2B5EF4-FFF2-40B4-BE49-F238E27FC236}">
                <a16:creationId xmlns:a16="http://schemas.microsoft.com/office/drawing/2014/main" id="{F28DEDCC-F449-CE39-04A6-E5D31C6C80D9}"/>
              </a:ext>
            </a:extLst>
          </p:cNvPr>
          <p:cNvSpPr>
            <a:spLocks noGrp="1"/>
          </p:cNvSpPr>
          <p:nvPr>
            <p:ph type="body" sz="quarter" idx="61" hasCustomPrompt="1"/>
          </p:nvPr>
        </p:nvSpPr>
        <p:spPr>
          <a:xfrm>
            <a:off x="21900662"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9" name="Text Placeholder 7">
            <a:extLst>
              <a:ext uri="{FF2B5EF4-FFF2-40B4-BE49-F238E27FC236}">
                <a16:creationId xmlns:a16="http://schemas.microsoft.com/office/drawing/2014/main" id="{033AFEBC-D7F0-7106-408F-FC855CDCD9F8}"/>
              </a:ext>
            </a:extLst>
          </p:cNvPr>
          <p:cNvSpPr>
            <a:spLocks noGrp="1"/>
          </p:cNvSpPr>
          <p:nvPr>
            <p:ph type="body" sz="quarter" idx="62" hasCustomPrompt="1"/>
          </p:nvPr>
        </p:nvSpPr>
        <p:spPr>
          <a:xfrm>
            <a:off x="28666515" y="1897024"/>
            <a:ext cx="626390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0" name="Text Placeholder 7">
            <a:extLst>
              <a:ext uri="{FF2B5EF4-FFF2-40B4-BE49-F238E27FC236}">
                <a16:creationId xmlns:a16="http://schemas.microsoft.com/office/drawing/2014/main" id="{F8A11FED-8F99-FAD7-C725-9EA6650B14AA}"/>
              </a:ext>
            </a:extLst>
          </p:cNvPr>
          <p:cNvSpPr>
            <a:spLocks noGrp="1"/>
          </p:cNvSpPr>
          <p:nvPr>
            <p:ph type="body" sz="quarter" idx="63" hasCustomPrompt="1"/>
          </p:nvPr>
        </p:nvSpPr>
        <p:spPr>
          <a:xfrm>
            <a:off x="28666515" y="2584631"/>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34" name="Group 33">
            <a:extLst>
              <a:ext uri="{FF2B5EF4-FFF2-40B4-BE49-F238E27FC236}">
                <a16:creationId xmlns:a16="http://schemas.microsoft.com/office/drawing/2014/main" id="{A809237B-6F06-00F1-BBDB-CE724FAD56C6}"/>
              </a:ext>
            </a:extLst>
          </p:cNvPr>
          <p:cNvGrpSpPr/>
          <p:nvPr userDrawn="1"/>
        </p:nvGrpSpPr>
        <p:grpSpPr>
          <a:xfrm>
            <a:off x="34061399" y="0"/>
            <a:ext cx="2514601" cy="1084107"/>
            <a:chOff x="34061399" y="0"/>
            <a:chExt cx="2514601" cy="1084107"/>
          </a:xfrm>
        </p:grpSpPr>
        <p:sp>
          <p:nvSpPr>
            <p:cNvPr id="35" name="Rectangle 34">
              <a:extLst>
                <a:ext uri="{FF2B5EF4-FFF2-40B4-BE49-F238E27FC236}">
                  <a16:creationId xmlns:a16="http://schemas.microsoft.com/office/drawing/2014/main" id="{96514FCB-C664-D619-FDE9-EB15208F8D1D}"/>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36" name="Picture 35" descr="A picture containing shape&#10;&#10;Description automatically generated">
              <a:extLst>
                <a:ext uri="{FF2B5EF4-FFF2-40B4-BE49-F238E27FC236}">
                  <a16:creationId xmlns:a16="http://schemas.microsoft.com/office/drawing/2014/main" id="{8FABC70D-3269-0110-5154-615E4CB9C6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4" name="Picture Placeholder 2">
            <a:extLst>
              <a:ext uri="{FF2B5EF4-FFF2-40B4-BE49-F238E27FC236}">
                <a16:creationId xmlns:a16="http://schemas.microsoft.com/office/drawing/2014/main" id="{6D1B21EC-A9FB-DE71-43FA-F54732536599}"/>
              </a:ext>
            </a:extLst>
          </p:cNvPr>
          <p:cNvSpPr>
            <a:spLocks noGrp="1"/>
          </p:cNvSpPr>
          <p:nvPr>
            <p:ph type="pic" sz="quarter" idx="24"/>
          </p:nvPr>
        </p:nvSpPr>
        <p:spPr>
          <a:xfrm>
            <a:off x="15152060"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5" name="Picture Placeholder 2">
            <a:extLst>
              <a:ext uri="{FF2B5EF4-FFF2-40B4-BE49-F238E27FC236}">
                <a16:creationId xmlns:a16="http://schemas.microsoft.com/office/drawing/2014/main" id="{F93CA876-89BE-220D-AACA-F98EB282A640}"/>
              </a:ext>
            </a:extLst>
          </p:cNvPr>
          <p:cNvSpPr>
            <a:spLocks noGrp="1"/>
          </p:cNvSpPr>
          <p:nvPr>
            <p:ph type="pic" sz="quarter" idx="20"/>
          </p:nvPr>
        </p:nvSpPr>
        <p:spPr>
          <a:xfrm>
            <a:off x="8394833"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6" name="Picture Placeholder 2">
            <a:extLst>
              <a:ext uri="{FF2B5EF4-FFF2-40B4-BE49-F238E27FC236}">
                <a16:creationId xmlns:a16="http://schemas.microsoft.com/office/drawing/2014/main" id="{B387E38B-4633-170D-16B9-FD52DEA8F911}"/>
              </a:ext>
            </a:extLst>
          </p:cNvPr>
          <p:cNvSpPr>
            <a:spLocks noGrp="1"/>
          </p:cNvSpPr>
          <p:nvPr>
            <p:ph type="pic" sz="quarter" idx="11"/>
          </p:nvPr>
        </p:nvSpPr>
        <p:spPr>
          <a:xfrm>
            <a:off x="1637606"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7" name="Text Placeholder 7">
            <a:extLst>
              <a:ext uri="{FF2B5EF4-FFF2-40B4-BE49-F238E27FC236}">
                <a16:creationId xmlns:a16="http://schemas.microsoft.com/office/drawing/2014/main" id="{81C70B53-8C26-3617-9B99-D281896C1DC3}"/>
              </a:ext>
            </a:extLst>
          </p:cNvPr>
          <p:cNvSpPr>
            <a:spLocks noGrp="1"/>
          </p:cNvSpPr>
          <p:nvPr>
            <p:ph type="body" sz="quarter" idx="12" hasCustomPrompt="1"/>
          </p:nvPr>
        </p:nvSpPr>
        <p:spPr>
          <a:xfrm>
            <a:off x="1637606" y="1897024"/>
            <a:ext cx="626363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8" name="Picture Placeholder 2">
            <a:extLst>
              <a:ext uri="{FF2B5EF4-FFF2-40B4-BE49-F238E27FC236}">
                <a16:creationId xmlns:a16="http://schemas.microsoft.com/office/drawing/2014/main" id="{4FA0019F-C6DC-A6C6-9531-BC409AB3BE03}"/>
              </a:ext>
            </a:extLst>
          </p:cNvPr>
          <p:cNvSpPr>
            <a:spLocks noGrp="1"/>
          </p:cNvSpPr>
          <p:nvPr>
            <p:ph type="pic" sz="quarter" idx="28"/>
          </p:nvPr>
        </p:nvSpPr>
        <p:spPr>
          <a:xfrm>
            <a:off x="21909287"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8" name="Text Placeholder 7">
            <a:extLst>
              <a:ext uri="{FF2B5EF4-FFF2-40B4-BE49-F238E27FC236}">
                <a16:creationId xmlns:a16="http://schemas.microsoft.com/office/drawing/2014/main" id="{9D2C4063-A686-DB2F-EB91-CDC32DC3E07C}"/>
              </a:ext>
            </a:extLst>
          </p:cNvPr>
          <p:cNvSpPr>
            <a:spLocks noGrp="1"/>
          </p:cNvSpPr>
          <p:nvPr>
            <p:ph type="body" sz="quarter" idx="30" hasCustomPrompt="1"/>
          </p:nvPr>
        </p:nvSpPr>
        <p:spPr>
          <a:xfrm>
            <a:off x="1637605" y="2655235"/>
            <a:ext cx="626364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9" name="Picture Placeholder 2">
            <a:extLst>
              <a:ext uri="{FF2B5EF4-FFF2-40B4-BE49-F238E27FC236}">
                <a16:creationId xmlns:a16="http://schemas.microsoft.com/office/drawing/2014/main" id="{E6DF3973-BFFD-0650-67B4-1FC60F39189A}"/>
              </a:ext>
            </a:extLst>
          </p:cNvPr>
          <p:cNvSpPr>
            <a:spLocks noGrp="1"/>
          </p:cNvSpPr>
          <p:nvPr>
            <p:ph type="pic" sz="quarter" idx="52"/>
          </p:nvPr>
        </p:nvSpPr>
        <p:spPr>
          <a:xfrm>
            <a:off x="28666515"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0" name="Text Placeholder 7">
            <a:extLst>
              <a:ext uri="{FF2B5EF4-FFF2-40B4-BE49-F238E27FC236}">
                <a16:creationId xmlns:a16="http://schemas.microsoft.com/office/drawing/2014/main" id="{10315198-4FB0-1605-E59B-51913EAA76D4}"/>
              </a:ext>
            </a:extLst>
          </p:cNvPr>
          <p:cNvSpPr>
            <a:spLocks noGrp="1"/>
          </p:cNvSpPr>
          <p:nvPr>
            <p:ph type="body" sz="quarter" idx="56" hasCustomPrompt="1"/>
          </p:nvPr>
        </p:nvSpPr>
        <p:spPr>
          <a:xfrm>
            <a:off x="15141913"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1" name="Text Placeholder 7">
            <a:extLst>
              <a:ext uri="{FF2B5EF4-FFF2-40B4-BE49-F238E27FC236}">
                <a16:creationId xmlns:a16="http://schemas.microsoft.com/office/drawing/2014/main" id="{6F901150-FDFD-5FC2-11BF-321E8285D8BD}"/>
              </a:ext>
            </a:extLst>
          </p:cNvPr>
          <p:cNvSpPr>
            <a:spLocks noGrp="1"/>
          </p:cNvSpPr>
          <p:nvPr>
            <p:ph type="body" sz="quarter" idx="57" hasCustomPrompt="1"/>
          </p:nvPr>
        </p:nvSpPr>
        <p:spPr>
          <a:xfrm>
            <a:off x="8391957" y="1897024"/>
            <a:ext cx="626363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2" name="Text Placeholder 7">
            <a:extLst>
              <a:ext uri="{FF2B5EF4-FFF2-40B4-BE49-F238E27FC236}">
                <a16:creationId xmlns:a16="http://schemas.microsoft.com/office/drawing/2014/main" id="{1964F185-CDC5-CE9D-251D-2E14171B9551}"/>
              </a:ext>
            </a:extLst>
          </p:cNvPr>
          <p:cNvSpPr>
            <a:spLocks noGrp="1"/>
          </p:cNvSpPr>
          <p:nvPr>
            <p:ph type="body" sz="quarter" idx="58" hasCustomPrompt="1"/>
          </p:nvPr>
        </p:nvSpPr>
        <p:spPr>
          <a:xfrm>
            <a:off x="15141913"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3" name="Text Placeholder 7">
            <a:extLst>
              <a:ext uri="{FF2B5EF4-FFF2-40B4-BE49-F238E27FC236}">
                <a16:creationId xmlns:a16="http://schemas.microsoft.com/office/drawing/2014/main" id="{D57E0C5F-9777-59E0-A228-AE8430DE78C7}"/>
              </a:ext>
            </a:extLst>
          </p:cNvPr>
          <p:cNvSpPr>
            <a:spLocks noGrp="1"/>
          </p:cNvSpPr>
          <p:nvPr>
            <p:ph type="body" sz="quarter" idx="59" hasCustomPrompt="1"/>
          </p:nvPr>
        </p:nvSpPr>
        <p:spPr>
          <a:xfrm>
            <a:off x="8391957" y="2584631"/>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5" name="Text Placeholder 7">
            <a:extLst>
              <a:ext uri="{FF2B5EF4-FFF2-40B4-BE49-F238E27FC236}">
                <a16:creationId xmlns:a16="http://schemas.microsoft.com/office/drawing/2014/main" id="{9696394F-9E7B-F98D-207D-E98E12004AA0}"/>
              </a:ext>
            </a:extLst>
          </p:cNvPr>
          <p:cNvSpPr>
            <a:spLocks noGrp="1"/>
          </p:cNvSpPr>
          <p:nvPr>
            <p:ph type="body" sz="quarter" idx="60" hasCustomPrompt="1"/>
          </p:nvPr>
        </p:nvSpPr>
        <p:spPr>
          <a:xfrm>
            <a:off x="21900662"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6" name="Text Placeholder 7">
            <a:extLst>
              <a:ext uri="{FF2B5EF4-FFF2-40B4-BE49-F238E27FC236}">
                <a16:creationId xmlns:a16="http://schemas.microsoft.com/office/drawing/2014/main" id="{C86B779E-BD1F-D554-3552-886C88AC3021}"/>
              </a:ext>
            </a:extLst>
          </p:cNvPr>
          <p:cNvSpPr>
            <a:spLocks noGrp="1"/>
          </p:cNvSpPr>
          <p:nvPr>
            <p:ph type="body" sz="quarter" idx="61" hasCustomPrompt="1"/>
          </p:nvPr>
        </p:nvSpPr>
        <p:spPr>
          <a:xfrm>
            <a:off x="21900662"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7" name="Text Placeholder 7">
            <a:extLst>
              <a:ext uri="{FF2B5EF4-FFF2-40B4-BE49-F238E27FC236}">
                <a16:creationId xmlns:a16="http://schemas.microsoft.com/office/drawing/2014/main" id="{CBF365F5-1A62-4D50-E27D-277F174D7B9B}"/>
              </a:ext>
            </a:extLst>
          </p:cNvPr>
          <p:cNvSpPr>
            <a:spLocks noGrp="1"/>
          </p:cNvSpPr>
          <p:nvPr>
            <p:ph type="body" sz="quarter" idx="62" hasCustomPrompt="1"/>
          </p:nvPr>
        </p:nvSpPr>
        <p:spPr>
          <a:xfrm>
            <a:off x="28666515" y="1897024"/>
            <a:ext cx="626390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962524B6-5167-D009-CB69-031B74C7BF82}"/>
              </a:ext>
            </a:extLst>
          </p:cNvPr>
          <p:cNvSpPr>
            <a:spLocks noGrp="1"/>
          </p:cNvSpPr>
          <p:nvPr>
            <p:ph type="body" sz="quarter" idx="63" hasCustomPrompt="1"/>
          </p:nvPr>
        </p:nvSpPr>
        <p:spPr>
          <a:xfrm>
            <a:off x="28666515" y="2584631"/>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9" name="Picture Placeholder 2">
            <a:extLst>
              <a:ext uri="{FF2B5EF4-FFF2-40B4-BE49-F238E27FC236}">
                <a16:creationId xmlns:a16="http://schemas.microsoft.com/office/drawing/2014/main" id="{298B7426-D600-8C5C-9976-7E01486FA42D}"/>
              </a:ext>
            </a:extLst>
          </p:cNvPr>
          <p:cNvSpPr>
            <a:spLocks noGrp="1"/>
          </p:cNvSpPr>
          <p:nvPr>
            <p:ph type="pic" sz="quarter" idx="64"/>
          </p:nvPr>
        </p:nvSpPr>
        <p:spPr>
          <a:xfrm>
            <a:off x="15152060"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0" name="Picture Placeholder 2">
            <a:extLst>
              <a:ext uri="{FF2B5EF4-FFF2-40B4-BE49-F238E27FC236}">
                <a16:creationId xmlns:a16="http://schemas.microsoft.com/office/drawing/2014/main" id="{A9E377DD-E97F-7797-960C-D20F58551DF3}"/>
              </a:ext>
            </a:extLst>
          </p:cNvPr>
          <p:cNvSpPr>
            <a:spLocks noGrp="1"/>
          </p:cNvSpPr>
          <p:nvPr>
            <p:ph type="pic" sz="quarter" idx="65"/>
          </p:nvPr>
        </p:nvSpPr>
        <p:spPr>
          <a:xfrm>
            <a:off x="8394833"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1" name="Picture Placeholder 2">
            <a:extLst>
              <a:ext uri="{FF2B5EF4-FFF2-40B4-BE49-F238E27FC236}">
                <a16:creationId xmlns:a16="http://schemas.microsoft.com/office/drawing/2014/main" id="{080AC593-D24D-00E5-745A-FA6F63CF30D6}"/>
              </a:ext>
            </a:extLst>
          </p:cNvPr>
          <p:cNvSpPr>
            <a:spLocks noGrp="1"/>
          </p:cNvSpPr>
          <p:nvPr>
            <p:ph type="pic" sz="quarter" idx="66"/>
          </p:nvPr>
        </p:nvSpPr>
        <p:spPr>
          <a:xfrm>
            <a:off x="1637606"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2" name="Picture Placeholder 2">
            <a:extLst>
              <a:ext uri="{FF2B5EF4-FFF2-40B4-BE49-F238E27FC236}">
                <a16:creationId xmlns:a16="http://schemas.microsoft.com/office/drawing/2014/main" id="{0985A3EE-46B6-D138-D376-03BF0F9AEE05}"/>
              </a:ext>
            </a:extLst>
          </p:cNvPr>
          <p:cNvSpPr>
            <a:spLocks noGrp="1"/>
          </p:cNvSpPr>
          <p:nvPr>
            <p:ph type="pic" sz="quarter" idx="67"/>
          </p:nvPr>
        </p:nvSpPr>
        <p:spPr>
          <a:xfrm>
            <a:off x="21909287"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3" name="Picture Placeholder 2">
            <a:extLst>
              <a:ext uri="{FF2B5EF4-FFF2-40B4-BE49-F238E27FC236}">
                <a16:creationId xmlns:a16="http://schemas.microsoft.com/office/drawing/2014/main" id="{3F50E89C-D144-42E1-43EF-79AA17014D88}"/>
              </a:ext>
            </a:extLst>
          </p:cNvPr>
          <p:cNvSpPr>
            <a:spLocks noGrp="1"/>
          </p:cNvSpPr>
          <p:nvPr>
            <p:ph type="pic" sz="quarter" idx="68"/>
          </p:nvPr>
        </p:nvSpPr>
        <p:spPr>
          <a:xfrm>
            <a:off x="28666515"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4" name="Text Placeholder 7">
            <a:extLst>
              <a:ext uri="{FF2B5EF4-FFF2-40B4-BE49-F238E27FC236}">
                <a16:creationId xmlns:a16="http://schemas.microsoft.com/office/drawing/2014/main" id="{CA59DC0B-0E35-66BA-D2A9-5A171372A939}"/>
              </a:ext>
            </a:extLst>
          </p:cNvPr>
          <p:cNvSpPr>
            <a:spLocks noGrp="1"/>
          </p:cNvSpPr>
          <p:nvPr>
            <p:ph type="body" sz="quarter" idx="69" hasCustomPrompt="1"/>
          </p:nvPr>
        </p:nvSpPr>
        <p:spPr>
          <a:xfrm>
            <a:off x="1637606" y="14274088"/>
            <a:ext cx="626363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1" name="Text Placeholder 7">
            <a:extLst>
              <a:ext uri="{FF2B5EF4-FFF2-40B4-BE49-F238E27FC236}">
                <a16:creationId xmlns:a16="http://schemas.microsoft.com/office/drawing/2014/main" id="{49628C75-CF4F-258F-9A67-8F825D4D85AB}"/>
              </a:ext>
            </a:extLst>
          </p:cNvPr>
          <p:cNvSpPr>
            <a:spLocks noGrp="1"/>
          </p:cNvSpPr>
          <p:nvPr>
            <p:ph type="body" sz="quarter" idx="70" hasCustomPrompt="1"/>
          </p:nvPr>
        </p:nvSpPr>
        <p:spPr>
          <a:xfrm>
            <a:off x="1637605" y="14961695"/>
            <a:ext cx="626364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2" name="Text Placeholder 7">
            <a:extLst>
              <a:ext uri="{FF2B5EF4-FFF2-40B4-BE49-F238E27FC236}">
                <a16:creationId xmlns:a16="http://schemas.microsoft.com/office/drawing/2014/main" id="{3C51AE03-20F2-081E-B061-07708A562F27}"/>
              </a:ext>
            </a:extLst>
          </p:cNvPr>
          <p:cNvSpPr>
            <a:spLocks noGrp="1"/>
          </p:cNvSpPr>
          <p:nvPr>
            <p:ph type="body" sz="quarter" idx="71" hasCustomPrompt="1"/>
          </p:nvPr>
        </p:nvSpPr>
        <p:spPr>
          <a:xfrm>
            <a:off x="15141913" y="14319257"/>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3" name="Text Placeholder 7">
            <a:extLst>
              <a:ext uri="{FF2B5EF4-FFF2-40B4-BE49-F238E27FC236}">
                <a16:creationId xmlns:a16="http://schemas.microsoft.com/office/drawing/2014/main" id="{ECCF7B72-B3E3-C659-19F6-E265F51422BE}"/>
              </a:ext>
            </a:extLst>
          </p:cNvPr>
          <p:cNvSpPr>
            <a:spLocks noGrp="1"/>
          </p:cNvSpPr>
          <p:nvPr>
            <p:ph type="body" sz="quarter" idx="72" hasCustomPrompt="1"/>
          </p:nvPr>
        </p:nvSpPr>
        <p:spPr>
          <a:xfrm>
            <a:off x="8391957" y="14319257"/>
            <a:ext cx="626363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4" name="Text Placeholder 7">
            <a:extLst>
              <a:ext uri="{FF2B5EF4-FFF2-40B4-BE49-F238E27FC236}">
                <a16:creationId xmlns:a16="http://schemas.microsoft.com/office/drawing/2014/main" id="{20BB3925-4BE3-26D3-7FFC-0A10052F02A4}"/>
              </a:ext>
            </a:extLst>
          </p:cNvPr>
          <p:cNvSpPr>
            <a:spLocks noGrp="1"/>
          </p:cNvSpPr>
          <p:nvPr>
            <p:ph type="body" sz="quarter" idx="73" hasCustomPrompt="1"/>
          </p:nvPr>
        </p:nvSpPr>
        <p:spPr>
          <a:xfrm>
            <a:off x="15141913" y="14961695"/>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5" name="Text Placeholder 7">
            <a:extLst>
              <a:ext uri="{FF2B5EF4-FFF2-40B4-BE49-F238E27FC236}">
                <a16:creationId xmlns:a16="http://schemas.microsoft.com/office/drawing/2014/main" id="{77759BB8-38ED-2A9C-6BCC-7F76E0AA802C}"/>
              </a:ext>
            </a:extLst>
          </p:cNvPr>
          <p:cNvSpPr>
            <a:spLocks noGrp="1"/>
          </p:cNvSpPr>
          <p:nvPr>
            <p:ph type="body" sz="quarter" idx="74" hasCustomPrompt="1"/>
          </p:nvPr>
        </p:nvSpPr>
        <p:spPr>
          <a:xfrm>
            <a:off x="8391957" y="14961695"/>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6" name="Text Placeholder 7">
            <a:extLst>
              <a:ext uri="{FF2B5EF4-FFF2-40B4-BE49-F238E27FC236}">
                <a16:creationId xmlns:a16="http://schemas.microsoft.com/office/drawing/2014/main" id="{EB5D72B5-5D0D-E4F4-A83A-027D82B84E8F}"/>
              </a:ext>
            </a:extLst>
          </p:cNvPr>
          <p:cNvSpPr>
            <a:spLocks noGrp="1"/>
          </p:cNvSpPr>
          <p:nvPr>
            <p:ph type="body" sz="quarter" idx="75" hasCustomPrompt="1"/>
          </p:nvPr>
        </p:nvSpPr>
        <p:spPr>
          <a:xfrm>
            <a:off x="21900662" y="14319257"/>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7" name="Text Placeholder 7">
            <a:extLst>
              <a:ext uri="{FF2B5EF4-FFF2-40B4-BE49-F238E27FC236}">
                <a16:creationId xmlns:a16="http://schemas.microsoft.com/office/drawing/2014/main" id="{518591BD-B0CC-B55B-29C0-8D8387DCE728}"/>
              </a:ext>
            </a:extLst>
          </p:cNvPr>
          <p:cNvSpPr>
            <a:spLocks noGrp="1"/>
          </p:cNvSpPr>
          <p:nvPr>
            <p:ph type="body" sz="quarter" idx="76" hasCustomPrompt="1"/>
          </p:nvPr>
        </p:nvSpPr>
        <p:spPr>
          <a:xfrm>
            <a:off x="21900662" y="14961695"/>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8" name="Text Placeholder 7">
            <a:extLst>
              <a:ext uri="{FF2B5EF4-FFF2-40B4-BE49-F238E27FC236}">
                <a16:creationId xmlns:a16="http://schemas.microsoft.com/office/drawing/2014/main" id="{061414DF-F8DB-0892-6DF6-A8E58CCCFB5D}"/>
              </a:ext>
            </a:extLst>
          </p:cNvPr>
          <p:cNvSpPr>
            <a:spLocks noGrp="1"/>
          </p:cNvSpPr>
          <p:nvPr>
            <p:ph type="body" sz="quarter" idx="77" hasCustomPrompt="1"/>
          </p:nvPr>
        </p:nvSpPr>
        <p:spPr>
          <a:xfrm>
            <a:off x="28666515" y="14319257"/>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9" name="Text Placeholder 7">
            <a:extLst>
              <a:ext uri="{FF2B5EF4-FFF2-40B4-BE49-F238E27FC236}">
                <a16:creationId xmlns:a16="http://schemas.microsoft.com/office/drawing/2014/main" id="{36EEF9C7-1E0C-E2C6-0EF8-1148A85667E0}"/>
              </a:ext>
            </a:extLst>
          </p:cNvPr>
          <p:cNvSpPr>
            <a:spLocks noGrp="1"/>
          </p:cNvSpPr>
          <p:nvPr>
            <p:ph type="body" sz="quarter" idx="78" hasCustomPrompt="1"/>
          </p:nvPr>
        </p:nvSpPr>
        <p:spPr>
          <a:xfrm>
            <a:off x="28666515" y="14961695"/>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 name="Group 1">
            <a:extLst>
              <a:ext uri="{FF2B5EF4-FFF2-40B4-BE49-F238E27FC236}">
                <a16:creationId xmlns:a16="http://schemas.microsoft.com/office/drawing/2014/main" id="{3EFA73DE-CB94-3E83-7CCE-37D4989FFCED}"/>
              </a:ext>
            </a:extLst>
          </p:cNvPr>
          <p:cNvGrpSpPr/>
          <p:nvPr userDrawn="1"/>
        </p:nvGrpSpPr>
        <p:grpSpPr>
          <a:xfrm>
            <a:off x="34061399" y="0"/>
            <a:ext cx="2514601" cy="1084107"/>
            <a:chOff x="34061399" y="0"/>
            <a:chExt cx="2514601" cy="1084107"/>
          </a:xfrm>
        </p:grpSpPr>
        <p:sp>
          <p:nvSpPr>
            <p:cNvPr id="41" name="Rectangle 40">
              <a:extLst>
                <a:ext uri="{FF2B5EF4-FFF2-40B4-BE49-F238E27FC236}">
                  <a16:creationId xmlns:a16="http://schemas.microsoft.com/office/drawing/2014/main" id="{3B2D36DA-6AE0-7209-8488-CD56CF697708}"/>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3" name="Picture 42" descr="A picture containing shape&#10;&#10;Description automatically generated">
              <a:extLst>
                <a:ext uri="{FF2B5EF4-FFF2-40B4-BE49-F238E27FC236}">
                  <a16:creationId xmlns:a16="http://schemas.microsoft.com/office/drawing/2014/main" id="{782002C1-86DD-46E6-965D-BC2C7425B4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dirty="0"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dirty="0"/>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3" name="Straight Connector 12">
            <a:extLst>
              <a:ext uri="{FF2B5EF4-FFF2-40B4-BE49-F238E27FC236}">
                <a16:creationId xmlns:a16="http://schemas.microsoft.com/office/drawing/2014/main" id="{D6BE77BD-ED1F-A7D7-8432-E2BA5A5A8972}"/>
              </a:ext>
            </a:extLst>
          </p:cNvPr>
          <p:cNvCxnSpPr/>
          <p:nvPr userDrawn="1"/>
        </p:nvCxnSpPr>
        <p:spPr>
          <a:xfrm>
            <a:off x="0" y="11329275"/>
            <a:ext cx="36576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1" y="19477636"/>
            <a:ext cx="2560319" cy="1099561"/>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39" name="Picture 38" descr="A picture containing blur&#10;&#10;Description automatically generated">
            <a:extLst>
              <a:ext uri="{FF2B5EF4-FFF2-40B4-BE49-F238E27FC236}">
                <a16:creationId xmlns:a16="http://schemas.microsoft.com/office/drawing/2014/main" id="{3D97DCAA-B02C-B9CD-73B9-F0CB591696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40" name="Rectangle 39">
            <a:extLst>
              <a:ext uri="{FF2B5EF4-FFF2-40B4-BE49-F238E27FC236}">
                <a16:creationId xmlns:a16="http://schemas.microsoft.com/office/drawing/2014/main" id="{579E33CF-8322-948F-F6BF-0C2C9B17787F}"/>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1" name="Rectangle 40">
            <a:extLst>
              <a:ext uri="{FF2B5EF4-FFF2-40B4-BE49-F238E27FC236}">
                <a16:creationId xmlns:a16="http://schemas.microsoft.com/office/drawing/2014/main" id="{E3B8751E-75F6-925A-8531-50B734C847AB}"/>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108683"/>
            <a:ext cx="6172213" cy="795528"/>
          </a:xfrm>
          <a:prstGeom prst="rect">
            <a:avLst/>
          </a:prstGeom>
        </p:spPr>
        <p:txBody>
          <a:bodyPr anchor="b"/>
          <a:lstStyle>
            <a:lvl1pPr marL="0" indent="0" algn="ctr">
              <a:spcBef>
                <a:spcPts val="1200"/>
              </a:spcBef>
              <a:buFontTx/>
              <a:buNone/>
              <a:defRPr sz="4000" b="1" cap="none" baseline="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820588"/>
            <a:ext cx="6172214" cy="679755"/>
          </a:xfrm>
          <a:prstGeom prst="rect">
            <a:avLst/>
          </a:prstGeom>
        </p:spPr>
        <p:txBody>
          <a:bodyPr/>
          <a:lstStyle>
            <a:lvl1pPr marL="0" indent="0" algn="ctr">
              <a:spcBef>
                <a:spcPts val="600"/>
              </a:spcBef>
              <a:buFontTx/>
              <a:buNone/>
              <a:defRPr sz="32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365954"/>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295886"/>
            <a:ext cx="6172213" cy="795528"/>
          </a:xfrm>
          <a:prstGeom prst="rect">
            <a:avLst/>
          </a:prstGeom>
        </p:spPr>
        <p:txBody>
          <a:bodyPr anchor="b"/>
          <a:lstStyle>
            <a:lvl1pPr marL="0" indent="0" algn="ctr">
              <a:spcBef>
                <a:spcPts val="1200"/>
              </a:spcBef>
              <a:buFontTx/>
              <a:buNone/>
              <a:defRPr sz="4000" b="1" cap="none" baseline="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007791"/>
            <a:ext cx="6172214" cy="679755"/>
          </a:xfrm>
          <a:prstGeom prst="rect">
            <a:avLst/>
          </a:prstGeom>
        </p:spPr>
        <p:txBody>
          <a:bodyPr/>
          <a:lstStyle>
            <a:lvl1pPr marL="0" indent="0" algn="ctr">
              <a:spcBef>
                <a:spcPts val="600"/>
              </a:spcBef>
              <a:buFontTx/>
              <a:buNone/>
              <a:defRPr sz="32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553157"/>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108683"/>
            <a:ext cx="6172213" cy="795528"/>
          </a:xfrm>
          <a:prstGeom prst="rect">
            <a:avLst/>
          </a:prstGeom>
        </p:spPr>
        <p:txBody>
          <a:bodyPr anchor="b"/>
          <a:lstStyle>
            <a:lvl1pPr marL="0" indent="0" algn="ctr">
              <a:spcBef>
                <a:spcPts val="1200"/>
              </a:spcBef>
              <a:buFontTx/>
              <a:buNone/>
              <a:defRPr sz="4000" b="1" cap="none" baseline="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820588"/>
            <a:ext cx="6172214" cy="679755"/>
          </a:xfrm>
          <a:prstGeom prst="rect">
            <a:avLst/>
          </a:prstGeom>
        </p:spPr>
        <p:txBody>
          <a:bodyPr/>
          <a:lstStyle>
            <a:lvl1pPr marL="0" indent="0" algn="ctr">
              <a:spcBef>
                <a:spcPts val="600"/>
              </a:spcBef>
              <a:buFontTx/>
              <a:buNone/>
              <a:defRPr sz="32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365954"/>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295886"/>
            <a:ext cx="6172213" cy="795528"/>
          </a:xfrm>
          <a:prstGeom prst="rect">
            <a:avLst/>
          </a:prstGeom>
        </p:spPr>
        <p:txBody>
          <a:bodyPr anchor="b"/>
          <a:lstStyle>
            <a:lvl1pPr marL="0" indent="0" algn="ctr">
              <a:spcBef>
                <a:spcPts val="1200"/>
              </a:spcBef>
              <a:buFontTx/>
              <a:buNone/>
              <a:defRPr sz="4000" b="1" cap="none" baseline="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007791"/>
            <a:ext cx="6172214" cy="679755"/>
          </a:xfrm>
          <a:prstGeom prst="rect">
            <a:avLst/>
          </a:prstGeom>
        </p:spPr>
        <p:txBody>
          <a:bodyPr/>
          <a:lstStyle>
            <a:lvl1pPr marL="0" indent="0" algn="ctr">
              <a:spcBef>
                <a:spcPts val="600"/>
              </a:spcBef>
              <a:buFontTx/>
              <a:buNone/>
              <a:defRPr sz="32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553157"/>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108683"/>
            <a:ext cx="6172213" cy="795528"/>
          </a:xfrm>
          <a:prstGeom prst="rect">
            <a:avLst/>
          </a:prstGeom>
        </p:spPr>
        <p:txBody>
          <a:bodyPr anchor="b"/>
          <a:lstStyle>
            <a:lvl1pPr marL="0" indent="0" algn="ctr">
              <a:spcBef>
                <a:spcPts val="1200"/>
              </a:spcBef>
              <a:buFontTx/>
              <a:buNone/>
              <a:defRPr sz="4000" b="1" cap="none" baseline="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820588"/>
            <a:ext cx="6172214" cy="679755"/>
          </a:xfrm>
          <a:prstGeom prst="rect">
            <a:avLst/>
          </a:prstGeom>
        </p:spPr>
        <p:txBody>
          <a:bodyPr/>
          <a:lstStyle>
            <a:lvl1pPr marL="0" indent="0" algn="ctr">
              <a:spcBef>
                <a:spcPts val="600"/>
              </a:spcBef>
              <a:buFontTx/>
              <a:buNone/>
              <a:defRPr sz="32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365954"/>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Year</a:t>
            </a:r>
          </a:p>
        </p:txBody>
      </p:sp>
      <p:grpSp>
        <p:nvGrpSpPr>
          <p:cNvPr id="42" name="Group 41">
            <a:extLst>
              <a:ext uri="{FF2B5EF4-FFF2-40B4-BE49-F238E27FC236}">
                <a16:creationId xmlns:a16="http://schemas.microsoft.com/office/drawing/2014/main" id="{6D98BD55-67D9-5A45-4CBE-EBEC932A1830}"/>
              </a:ext>
            </a:extLst>
          </p:cNvPr>
          <p:cNvGrpSpPr/>
          <p:nvPr userDrawn="1"/>
        </p:nvGrpSpPr>
        <p:grpSpPr>
          <a:xfrm>
            <a:off x="34015681" y="19477636"/>
            <a:ext cx="2560319" cy="1099561"/>
            <a:chOff x="34015681" y="19477636"/>
            <a:chExt cx="2560319" cy="1099561"/>
          </a:xfrm>
        </p:grpSpPr>
        <p:sp>
          <p:nvSpPr>
            <p:cNvPr id="43" name="Rectangle 42">
              <a:extLst>
                <a:ext uri="{FF2B5EF4-FFF2-40B4-BE49-F238E27FC236}">
                  <a16:creationId xmlns:a16="http://schemas.microsoft.com/office/drawing/2014/main" id="{0D383E7A-E0ED-0BC6-D5A5-9CACFB53C5A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4" name="Picture 43" descr="Logo&#10;&#10;Description automatically generated">
              <a:extLst>
                <a:ext uri="{FF2B5EF4-FFF2-40B4-BE49-F238E27FC236}">
                  <a16:creationId xmlns:a16="http://schemas.microsoft.com/office/drawing/2014/main" id="{0CCC6649-3A72-1102-B390-E3CC2FBD14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Key Statement - LONG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3" name="Text Placeholder 4">
            <a:extLst>
              <a:ext uri="{FF2B5EF4-FFF2-40B4-BE49-F238E27FC236}">
                <a16:creationId xmlns:a16="http://schemas.microsoft.com/office/drawing/2014/main" id="{F26D4B9E-06E4-79B6-32C5-11909387A75E}"/>
              </a:ext>
            </a:extLst>
          </p:cNvPr>
          <p:cNvSpPr>
            <a:spLocks noGrp="1"/>
          </p:cNvSpPr>
          <p:nvPr>
            <p:ph type="body" sz="quarter" idx="13" hasCustomPrompt="1"/>
          </p:nvPr>
        </p:nvSpPr>
        <p:spPr>
          <a:xfrm>
            <a:off x="6158753" y="1463471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 Quote source</a:t>
            </a:r>
          </a:p>
        </p:txBody>
      </p:sp>
      <p:sp>
        <p:nvSpPr>
          <p:cNvPr id="24" name="Text Placeholder 4">
            <a:extLst>
              <a:ext uri="{FF2B5EF4-FFF2-40B4-BE49-F238E27FC236}">
                <a16:creationId xmlns:a16="http://schemas.microsoft.com/office/drawing/2014/main" id="{FB813065-2E49-0E5F-0857-6E6D15B25877}"/>
              </a:ext>
            </a:extLst>
          </p:cNvPr>
          <p:cNvSpPr>
            <a:spLocks noGrp="1"/>
          </p:cNvSpPr>
          <p:nvPr>
            <p:ph type="body" sz="quarter" idx="14" hasCustomPrompt="1"/>
          </p:nvPr>
        </p:nvSpPr>
        <p:spPr>
          <a:xfrm>
            <a:off x="6158754" y="690635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add quote</a:t>
            </a:r>
          </a:p>
        </p:txBody>
      </p:sp>
      <p:sp>
        <p:nvSpPr>
          <p:cNvPr id="25" name="TextBox 24">
            <a:extLst>
              <a:ext uri="{FF2B5EF4-FFF2-40B4-BE49-F238E27FC236}">
                <a16:creationId xmlns:a16="http://schemas.microsoft.com/office/drawing/2014/main" id="{0E3AB51B-6576-2407-EADC-1F10EFB91ADD}"/>
              </a:ext>
            </a:extLst>
          </p:cNvPr>
          <p:cNvSpPr txBox="1"/>
          <p:nvPr/>
        </p:nvSpPr>
        <p:spPr>
          <a:xfrm rot="10800000">
            <a:off x="17582278" y="13476815"/>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546BD1E2-CE6D-6688-0584-9A2955FE408E}"/>
              </a:ext>
            </a:extLst>
          </p:cNvPr>
          <p:cNvCxnSpPr>
            <a:cxnSpLocks/>
          </p:cNvCxnSpPr>
          <p:nvPr/>
        </p:nvCxnSpPr>
        <p:spPr>
          <a:xfrm>
            <a:off x="6158753"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3FC36B-1A07-1145-6E8D-04ACFA6D494B}"/>
              </a:ext>
            </a:extLst>
          </p:cNvPr>
          <p:cNvCxnSpPr>
            <a:cxnSpLocks/>
          </p:cNvCxnSpPr>
          <p:nvPr/>
        </p:nvCxnSpPr>
        <p:spPr>
          <a:xfrm>
            <a:off x="19022336"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8842FDB-FDE6-5E7F-7B79-1A99C3156DB1}"/>
              </a:ext>
            </a:extLst>
          </p:cNvPr>
          <p:cNvGrpSpPr/>
          <p:nvPr/>
        </p:nvGrpSpPr>
        <p:grpSpPr>
          <a:xfrm>
            <a:off x="6158753" y="4996959"/>
            <a:ext cx="24258494" cy="4508927"/>
            <a:chOff x="6158753" y="6234204"/>
            <a:chExt cx="24258494" cy="4508927"/>
          </a:xfrm>
        </p:grpSpPr>
        <p:sp>
          <p:nvSpPr>
            <p:cNvPr id="29" name="TextBox 28">
              <a:extLst>
                <a:ext uri="{FF2B5EF4-FFF2-40B4-BE49-F238E27FC236}">
                  <a16:creationId xmlns:a16="http://schemas.microsoft.com/office/drawing/2014/main" id="{578141CA-E027-D902-683A-1667C29F1FAC}"/>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1DDB5846-7BC9-957E-F577-9E514F97096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6C089-7008-374C-948F-79A6B94EB3A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CC2F930-F1E7-DC8F-6269-1EBF8D915803}"/>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 name="Picture 3">
            <a:extLst>
              <a:ext uri="{FF2B5EF4-FFF2-40B4-BE49-F238E27FC236}">
                <a16:creationId xmlns:a16="http://schemas.microsoft.com/office/drawing/2014/main" id="{C17A2844-0F83-6E11-A5FC-2FCC7B7E4D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5" name="Picture 4">
            <a:extLst>
              <a:ext uri="{FF2B5EF4-FFF2-40B4-BE49-F238E27FC236}">
                <a16:creationId xmlns:a16="http://schemas.microsoft.com/office/drawing/2014/main" id="{79F722A5-D636-E3C1-5FFB-8D5B430B0D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7" name="Rectangle 6">
            <a:extLst>
              <a:ext uri="{FF2B5EF4-FFF2-40B4-BE49-F238E27FC236}">
                <a16:creationId xmlns:a16="http://schemas.microsoft.com/office/drawing/2014/main" id="{A94DA818-D80E-61B5-EA06-9A9641556848}"/>
              </a:ext>
            </a:extLst>
          </p:cNvPr>
          <p:cNvSpPr/>
          <p:nvPr userDrawn="1"/>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DFF10D47-EDE9-5864-C534-D983C4E7D661}"/>
              </a:ext>
            </a:extLst>
          </p:cNvPr>
          <p:cNvSpPr/>
          <p:nvPr userDrawn="1"/>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cxnSp>
        <p:nvCxnSpPr>
          <p:cNvPr id="14" name="Straight Connector 13">
            <a:extLst>
              <a:ext uri="{FF2B5EF4-FFF2-40B4-BE49-F238E27FC236}">
                <a16:creationId xmlns:a16="http://schemas.microsoft.com/office/drawing/2014/main" id="{91F7C584-6F50-1C73-F302-FDBF84D23D88}"/>
              </a:ext>
            </a:extLst>
          </p:cNvPr>
          <p:cNvCxnSpPr>
            <a:cxnSpLocks/>
          </p:cNvCxnSpPr>
          <p:nvPr userDrawn="1"/>
        </p:nvCxnSpPr>
        <p:spPr>
          <a:xfrm>
            <a:off x="6597334" y="14213372"/>
            <a:ext cx="24258494"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63DCE57-0A77-95E9-EDD1-0DC2B7A7A785}"/>
              </a:ext>
            </a:extLst>
          </p:cNvPr>
          <p:cNvGrpSpPr/>
          <p:nvPr userDrawn="1"/>
        </p:nvGrpSpPr>
        <p:grpSpPr>
          <a:xfrm>
            <a:off x="6158753" y="4996959"/>
            <a:ext cx="24258494" cy="3170099"/>
            <a:chOff x="6158753" y="6234204"/>
            <a:chExt cx="24258494" cy="3170099"/>
          </a:xfrm>
        </p:grpSpPr>
        <p:sp>
          <p:nvSpPr>
            <p:cNvPr id="16" name="TextBox 15">
              <a:extLst>
                <a:ext uri="{FF2B5EF4-FFF2-40B4-BE49-F238E27FC236}">
                  <a16:creationId xmlns:a16="http://schemas.microsoft.com/office/drawing/2014/main" id="{BBDF1AE3-C11B-172C-43EA-4E645AB55D32}"/>
                </a:ext>
              </a:extLst>
            </p:cNvPr>
            <p:cNvSpPr txBox="1"/>
            <p:nvPr userDrawn="1"/>
          </p:nvSpPr>
          <p:spPr>
            <a:xfrm>
              <a:off x="17849418" y="6234204"/>
              <a:ext cx="877163" cy="3170099"/>
            </a:xfrm>
            <a:prstGeom prst="rect">
              <a:avLst/>
            </a:prstGeom>
            <a:noFill/>
          </p:spPr>
          <p:txBody>
            <a:bodyPr wrap="none" rtlCol="0">
              <a:spAutoFit/>
            </a:bodyPr>
            <a:lstStyle/>
            <a:p>
              <a:pPr algn="ctr"/>
              <a:r>
                <a:rPr lang="en-US" sz="20000" dirty="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24559B0F-DCD9-62AE-2AFF-17D28D01A8AA}"/>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175B8A-860C-0317-B9C9-5C8CAB775E2B}"/>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5856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3" name="Text Placeholder 4">
            <a:extLst>
              <a:ext uri="{FF2B5EF4-FFF2-40B4-BE49-F238E27FC236}">
                <a16:creationId xmlns:a16="http://schemas.microsoft.com/office/drawing/2014/main" id="{F26D4B9E-06E4-79B6-32C5-11909387A75E}"/>
              </a:ext>
            </a:extLst>
          </p:cNvPr>
          <p:cNvSpPr>
            <a:spLocks noGrp="1"/>
          </p:cNvSpPr>
          <p:nvPr>
            <p:ph type="body" sz="quarter" idx="13" hasCustomPrompt="1"/>
          </p:nvPr>
        </p:nvSpPr>
        <p:spPr>
          <a:xfrm>
            <a:off x="6158753" y="1463471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 Quote source</a:t>
            </a:r>
          </a:p>
        </p:txBody>
      </p:sp>
      <p:sp>
        <p:nvSpPr>
          <p:cNvPr id="24" name="Text Placeholder 4">
            <a:extLst>
              <a:ext uri="{FF2B5EF4-FFF2-40B4-BE49-F238E27FC236}">
                <a16:creationId xmlns:a16="http://schemas.microsoft.com/office/drawing/2014/main" id="{FB813065-2E49-0E5F-0857-6E6D15B25877}"/>
              </a:ext>
            </a:extLst>
          </p:cNvPr>
          <p:cNvSpPr>
            <a:spLocks noGrp="1"/>
          </p:cNvSpPr>
          <p:nvPr>
            <p:ph type="body" sz="quarter" idx="14" hasCustomPrompt="1"/>
          </p:nvPr>
        </p:nvSpPr>
        <p:spPr>
          <a:xfrm>
            <a:off x="6158754" y="690635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add quote</a:t>
            </a:r>
          </a:p>
        </p:txBody>
      </p:sp>
      <p:sp>
        <p:nvSpPr>
          <p:cNvPr id="25" name="TextBox 24">
            <a:extLst>
              <a:ext uri="{FF2B5EF4-FFF2-40B4-BE49-F238E27FC236}">
                <a16:creationId xmlns:a16="http://schemas.microsoft.com/office/drawing/2014/main" id="{0E3AB51B-6576-2407-EADC-1F10EFB91ADD}"/>
              </a:ext>
            </a:extLst>
          </p:cNvPr>
          <p:cNvSpPr txBox="1"/>
          <p:nvPr userDrawn="1"/>
        </p:nvSpPr>
        <p:spPr>
          <a:xfrm rot="10800000">
            <a:off x="17582278" y="13476815"/>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546BD1E2-CE6D-6688-0584-9A2955FE408E}"/>
              </a:ext>
            </a:extLst>
          </p:cNvPr>
          <p:cNvCxnSpPr>
            <a:cxnSpLocks/>
          </p:cNvCxnSpPr>
          <p:nvPr userDrawn="1"/>
        </p:nvCxnSpPr>
        <p:spPr>
          <a:xfrm>
            <a:off x="6158753"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3FC36B-1A07-1145-6E8D-04ACFA6D494B}"/>
              </a:ext>
            </a:extLst>
          </p:cNvPr>
          <p:cNvCxnSpPr>
            <a:cxnSpLocks/>
          </p:cNvCxnSpPr>
          <p:nvPr userDrawn="1"/>
        </p:nvCxnSpPr>
        <p:spPr>
          <a:xfrm>
            <a:off x="19022336"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8842FDB-FDE6-5E7F-7B79-1A99C3156DB1}"/>
              </a:ext>
            </a:extLst>
          </p:cNvPr>
          <p:cNvGrpSpPr/>
          <p:nvPr userDrawn="1"/>
        </p:nvGrpSpPr>
        <p:grpSpPr>
          <a:xfrm>
            <a:off x="6158753" y="4996959"/>
            <a:ext cx="24258494" cy="4508927"/>
            <a:chOff x="6158753" y="6234204"/>
            <a:chExt cx="24258494" cy="4508927"/>
          </a:xfrm>
        </p:grpSpPr>
        <p:sp>
          <p:nvSpPr>
            <p:cNvPr id="29" name="TextBox 28">
              <a:extLst>
                <a:ext uri="{FF2B5EF4-FFF2-40B4-BE49-F238E27FC236}">
                  <a16:creationId xmlns:a16="http://schemas.microsoft.com/office/drawing/2014/main" id="{578141CA-E027-D902-683A-1667C29F1FAC}"/>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1DDB5846-7BC9-957E-F577-9E514F97096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6C089-7008-374C-948F-79A6B94EB3A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Text Placeholder 4">
            <a:extLst>
              <a:ext uri="{FF2B5EF4-FFF2-40B4-BE49-F238E27FC236}">
                <a16:creationId xmlns:a16="http://schemas.microsoft.com/office/drawing/2014/main" id="{F88F578A-9027-1B83-EA9B-9C3A615FCD22}"/>
              </a:ext>
            </a:extLst>
          </p:cNvPr>
          <p:cNvSpPr>
            <a:spLocks noGrp="1"/>
          </p:cNvSpPr>
          <p:nvPr>
            <p:ph type="body" sz="quarter" idx="13" hasCustomPrompt="1"/>
          </p:nvPr>
        </p:nvSpPr>
        <p:spPr>
          <a:xfrm>
            <a:off x="6158753" y="12875952"/>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 Quote source</a:t>
            </a:r>
          </a:p>
        </p:txBody>
      </p:sp>
      <p:sp>
        <p:nvSpPr>
          <p:cNvPr id="18" name="Text Placeholder 4">
            <a:extLst>
              <a:ext uri="{FF2B5EF4-FFF2-40B4-BE49-F238E27FC236}">
                <a16:creationId xmlns:a16="http://schemas.microsoft.com/office/drawing/2014/main" id="{63210519-0067-2C0F-62E9-5F65AC56F48B}"/>
              </a:ext>
            </a:extLst>
          </p:cNvPr>
          <p:cNvSpPr>
            <a:spLocks noGrp="1"/>
          </p:cNvSpPr>
          <p:nvPr>
            <p:ph type="body" sz="quarter" idx="14" hasCustomPrompt="1"/>
          </p:nvPr>
        </p:nvSpPr>
        <p:spPr>
          <a:xfrm>
            <a:off x="6158754" y="8051173"/>
            <a:ext cx="24258494" cy="4403224"/>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add quote</a:t>
            </a:r>
          </a:p>
        </p:txBody>
      </p:sp>
      <p:grpSp>
        <p:nvGrpSpPr>
          <p:cNvPr id="19" name="Group 18">
            <a:extLst>
              <a:ext uri="{FF2B5EF4-FFF2-40B4-BE49-F238E27FC236}">
                <a16:creationId xmlns:a16="http://schemas.microsoft.com/office/drawing/2014/main" id="{E282E0F9-288A-90DE-BB74-628A1359AC3E}"/>
              </a:ext>
            </a:extLst>
          </p:cNvPr>
          <p:cNvGrpSpPr/>
          <p:nvPr userDrawn="1"/>
        </p:nvGrpSpPr>
        <p:grpSpPr>
          <a:xfrm>
            <a:off x="6158753" y="6264684"/>
            <a:ext cx="24258494" cy="10102852"/>
            <a:chOff x="6158753" y="6264684"/>
            <a:chExt cx="24258494" cy="10102852"/>
          </a:xfrm>
        </p:grpSpPr>
        <p:grpSp>
          <p:nvGrpSpPr>
            <p:cNvPr id="20" name="Group 19">
              <a:extLst>
                <a:ext uri="{FF2B5EF4-FFF2-40B4-BE49-F238E27FC236}">
                  <a16:creationId xmlns:a16="http://schemas.microsoft.com/office/drawing/2014/main" id="{17C93DBF-D2D6-8083-19B0-AF30804DA58C}"/>
                </a:ext>
              </a:extLst>
            </p:cNvPr>
            <p:cNvGrpSpPr/>
            <p:nvPr userDrawn="1"/>
          </p:nvGrpSpPr>
          <p:grpSpPr>
            <a:xfrm>
              <a:off x="17553664" y="6264684"/>
              <a:ext cx="1497286" cy="10102852"/>
              <a:chOff x="17553664" y="5634063"/>
              <a:chExt cx="1497286" cy="10102852"/>
            </a:xfrm>
          </p:grpSpPr>
          <p:sp>
            <p:nvSpPr>
              <p:cNvPr id="35" name="TextBox 34">
                <a:extLst>
                  <a:ext uri="{FF2B5EF4-FFF2-40B4-BE49-F238E27FC236}">
                    <a16:creationId xmlns:a16="http://schemas.microsoft.com/office/drawing/2014/main" id="{1E8DD94C-355B-A033-C107-A15F252ED4E9}"/>
                  </a:ext>
                </a:extLst>
              </p:cNvPr>
              <p:cNvSpPr txBox="1"/>
              <p:nvPr/>
            </p:nvSpPr>
            <p:spPr>
              <a:xfrm>
                <a:off x="17553664" y="5634063"/>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sp>
            <p:nvSpPr>
              <p:cNvPr id="36" name="TextBox 35">
                <a:extLst>
                  <a:ext uri="{FF2B5EF4-FFF2-40B4-BE49-F238E27FC236}">
                    <a16:creationId xmlns:a16="http://schemas.microsoft.com/office/drawing/2014/main" id="{0953008A-080C-E6EB-F461-AAEE45CA3F36}"/>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grpSp>
        <p:cxnSp>
          <p:nvCxnSpPr>
            <p:cNvPr id="21" name="Straight Connector 20">
              <a:extLst>
                <a:ext uri="{FF2B5EF4-FFF2-40B4-BE49-F238E27FC236}">
                  <a16:creationId xmlns:a16="http://schemas.microsoft.com/office/drawing/2014/main" id="{5CA9062D-3F8E-0EB7-7655-3FE2E71A904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E2AF76-DB4B-F5A7-4606-B9F28CFDFBBF}"/>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72D99F-325B-F312-0F24-EB70E5069E00}"/>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1431FB-5B38-A226-873D-9860A5EFE692}"/>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E7366-C86A-7B24-4079-3556645CE52B}"/>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a:extLst>
              <a:ext uri="{FF2B5EF4-FFF2-40B4-BE49-F238E27FC236}">
                <a16:creationId xmlns:a16="http://schemas.microsoft.com/office/drawing/2014/main" id="{C0FF39F7-6D39-E797-5348-2E9A9D5D2F44}"/>
              </a:ext>
            </a:extLst>
          </p:cNvPr>
          <p:cNvPicPr>
            <a:picLocks noChangeAspect="1"/>
          </p:cNvPicPr>
          <p:nvPr userDrawn="1"/>
        </p:nvPicPr>
        <p:blipFill rotWithShape="1">
          <a:blip r:embed="rId2"/>
          <a:srcRect l="44352" t="9168" r="17269" b="9409"/>
          <a:stretch/>
        </p:blipFill>
        <p:spPr>
          <a:xfrm>
            <a:off x="0" y="0"/>
            <a:ext cx="17239129" cy="20574000"/>
          </a:xfrm>
          <a:prstGeom prst="rect">
            <a:avLst/>
          </a:prstGeom>
        </p:spPr>
      </p:pic>
    </p:spTree>
    <p:extLst>
      <p:ext uri="{BB962C8B-B14F-4D97-AF65-F5344CB8AC3E}">
        <p14:creationId xmlns:p14="http://schemas.microsoft.com/office/powerpoint/2010/main" val="356588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60ED5B-D8C2-6478-85A0-E349332E7261}"/>
              </a:ext>
            </a:extLst>
          </p:cNvPr>
          <p:cNvPicPr>
            <a:picLocks noChangeAspect="1"/>
          </p:cNvPicPr>
          <p:nvPr userDrawn="1"/>
        </p:nvPicPr>
        <p:blipFill rotWithShape="1">
          <a:blip r:embed="rId2"/>
          <a:srcRect l="8425" t="2855" r="30531" b="36101"/>
          <a:stretch/>
        </p:blipFill>
        <p:spPr>
          <a:xfrm>
            <a:off x="1" y="1"/>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tx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Trebuchet MS" panose="020B0603020202020204" pitchFamily="34" charset="0"/>
                <a:ea typeface="+mj-ea"/>
                <a:cs typeface="+mj-cs"/>
              </a:defRPr>
            </a:lvl2pPr>
            <a:lvl3pPr marL="4883584" indent="0">
              <a:buFontTx/>
              <a:buNone/>
              <a:defRPr lang="en-US" sz="8000" b="1" kern="0" cap="all" baseline="0" dirty="0" smtClean="0">
                <a:solidFill>
                  <a:schemeClr val="tx1"/>
                </a:solidFill>
                <a:latin typeface="Trebuchet MS" panose="020B0603020202020204" pitchFamily="34" charset="0"/>
                <a:ea typeface="+mj-ea"/>
                <a:cs typeface="+mj-cs"/>
              </a:defRPr>
            </a:lvl3pPr>
            <a:lvl4pPr marL="6933729" indent="0">
              <a:buFontTx/>
              <a:buNone/>
              <a:defRPr lang="en-US" sz="8000" b="1" kern="0" cap="all" baseline="0" dirty="0" smtClean="0">
                <a:solidFill>
                  <a:schemeClr val="tx1"/>
                </a:solidFill>
                <a:latin typeface="Trebuchet MS" panose="020B0603020202020204" pitchFamily="34" charset="0"/>
                <a:ea typeface="+mj-ea"/>
                <a:cs typeface="+mj-cs"/>
              </a:defRPr>
            </a:lvl4pPr>
            <a:lvl5pPr marL="8471409" indent="0">
              <a:buFontTx/>
              <a:buNone/>
              <a:defRPr lang="en-US" sz="8000" b="1" kern="0" cap="all" baseline="0" dirty="0">
                <a:solidFill>
                  <a:schemeClr val="tx1"/>
                </a:solidFill>
                <a:latin typeface="Trebuchet MS" panose="020B0603020202020204" pitchFamily="34" charset="0"/>
                <a:ea typeface="+mj-ea"/>
                <a:cs typeface="+mj-cs"/>
              </a:defRPr>
            </a:lvl5pPr>
          </a:lstStyle>
          <a:p>
            <a:pPr lvl="0"/>
            <a:r>
              <a:rPr lang="en-US" dirty="0"/>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dirty="0"/>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7E653-B7EE-05E2-34FD-F035A4A64F3D}"/>
              </a:ext>
            </a:extLst>
          </p:cNvPr>
          <p:cNvPicPr>
            <a:picLocks noChangeAspect="1"/>
          </p:cNvPicPr>
          <p:nvPr userDrawn="1"/>
        </p:nvPicPr>
        <p:blipFill>
          <a:blip r:embed="rId2"/>
          <a:srcRect/>
          <a:stretch/>
        </p:blipFill>
        <p:spPr>
          <a:xfrm>
            <a:off x="-1" y="0"/>
            <a:ext cx="36576001" cy="20574000"/>
          </a:xfrm>
          <a:prstGeom prst="rect">
            <a:avLst/>
          </a:prstGeom>
        </p:spPr>
      </p:pic>
      <p:pic>
        <p:nvPicPr>
          <p:cNvPr id="6" name="Picture 5" descr="Logo&#10;&#10;Description automatically generated">
            <a:extLst>
              <a:ext uri="{FF2B5EF4-FFF2-40B4-BE49-F238E27FC236}">
                <a16:creationId xmlns:a16="http://schemas.microsoft.com/office/drawing/2014/main" id="{72A4F396-AF1A-AFD8-3D29-A26B64BFC4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a:srcRect l="-7771" t="26753" r="64277" b="-168"/>
          <a:stretch/>
        </p:blipFill>
        <p:spPr>
          <a:xfrm flipV="1">
            <a:off x="0" y="765666"/>
            <a:ext cx="36576000" cy="19808336"/>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a:stretch>
            <a:fillRect/>
          </a:stretch>
        </p:blipFill>
        <p:spPr>
          <a:xfrm>
            <a:off x="2029134" y="8827502"/>
            <a:ext cx="6719760" cy="2354504"/>
          </a:xfrm>
          <a:prstGeom prst="rect">
            <a:avLst/>
          </a:prstGeom>
        </p:spPr>
      </p:pic>
      <p:sp>
        <p:nvSpPr>
          <p:cNvPr id="11" name="Rectangle 4"/>
          <p:cNvSpPr>
            <a:spLocks noGrp="1" noChangeArrowheads="1"/>
          </p:cNvSpPr>
          <p:nvPr userDrawn="1">
            <p:ph type="subTitle" idx="1"/>
          </p:nvPr>
        </p:nvSpPr>
        <p:spPr>
          <a:xfrm>
            <a:off x="1736167" y="5956991"/>
            <a:ext cx="29002354" cy="1138774"/>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1" y="2797622"/>
            <a:ext cx="29131134" cy="3276184"/>
          </a:xfrm>
        </p:spPr>
        <p:txBody>
          <a:bodyPr anchor="b">
            <a:noAutofit/>
          </a:bodyPr>
          <a:lstStyle>
            <a:lvl1pPr algn="l">
              <a:lnSpc>
                <a:spcPct val="90000"/>
              </a:lnSpc>
              <a:spcBef>
                <a:spcPts val="0"/>
              </a:spcBef>
              <a:defRPr sz="15334"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70963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p:cNvSpPr>
            <a:spLocks noGrp="1"/>
          </p:cNvSpPr>
          <p:nvPr>
            <p:ph type="title"/>
          </p:nvPr>
        </p:nvSpPr>
        <p:spPr>
          <a:xfrm>
            <a:off x="1661160" y="1737363"/>
            <a:ext cx="33253680" cy="1969770"/>
          </a:xfrm>
        </p:spPr>
        <p:txBody>
          <a:bodyPr/>
          <a:lstStyle>
            <a:lvl1pPr algn="ctr">
              <a:defRPr sz="96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32497219" y="19585594"/>
            <a:ext cx="1070090" cy="3693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2400" kern="1200" smtClean="0">
                <a:solidFill>
                  <a:schemeClr val="accent5"/>
                </a:solidFill>
                <a:latin typeface="Trebuchet MS" panose="020B0603020202020204" pitchFamily="34" charset="0"/>
                <a:ea typeface="MS PGothic" pitchFamily="34" charset="-128"/>
                <a:cs typeface="+mn-cs"/>
              </a:rPr>
              <a:pPr algn="r"/>
              <a:t>‹#›</a:t>
            </a:fld>
            <a:r>
              <a:rPr lang="en-US" sz="2400" cap="none" baseline="0">
                <a:solidFill>
                  <a:schemeClr val="accent5"/>
                </a:solidFill>
                <a:latin typeface="Trebuchet MS" panose="020B0603020202020204" pitchFamily="34" charset="0"/>
              </a:rPr>
              <a:t> </a:t>
            </a:r>
            <a:endParaRPr lang="en-US" sz="24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1781" y="19445737"/>
            <a:ext cx="2169450" cy="770814"/>
          </a:xfrm>
          <a:prstGeom prst="rect">
            <a:avLst/>
          </a:prstGeom>
        </p:spPr>
      </p:pic>
    </p:spTree>
    <p:extLst>
      <p:ext uri="{BB962C8B-B14F-4D97-AF65-F5344CB8AC3E}">
        <p14:creationId xmlns:p14="http://schemas.microsoft.com/office/powerpoint/2010/main" val="145566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48F02-9AF6-4988-AD7F-E5038727CECF}"/>
              </a:ext>
            </a:extLst>
          </p:cNvPr>
          <p:cNvSpPr/>
          <p:nvPr userDrawn="1"/>
        </p:nvSpPr>
        <p:spPr>
          <a:xfrm>
            <a:off x="2" y="-4"/>
            <a:ext cx="11946496"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2" name="Picture 11">
            <a:extLst>
              <a:ext uri="{FF2B5EF4-FFF2-40B4-BE49-F238E27FC236}">
                <a16:creationId xmlns:a16="http://schemas.microsoft.com/office/drawing/2014/main" id="{3FFD7E67-D4DA-4279-91E8-6C3A4576F84E}"/>
              </a:ext>
            </a:extLst>
          </p:cNvPr>
          <p:cNvPicPr>
            <a:picLocks noChangeAspect="1"/>
          </p:cNvPicPr>
          <p:nvPr userDrawn="1"/>
        </p:nvPicPr>
        <p:blipFill rotWithShape="1">
          <a:blip r:embed="rId2"/>
          <a:srcRect r="67338"/>
          <a:stretch/>
        </p:blipFill>
        <p:spPr>
          <a:xfrm>
            <a:off x="2" y="0"/>
            <a:ext cx="11946496" cy="20574000"/>
          </a:xfrm>
          <a:prstGeom prst="rect">
            <a:avLst/>
          </a:prstGeom>
        </p:spPr>
      </p:pic>
      <p:sp>
        <p:nvSpPr>
          <p:cNvPr id="13" name="Rectangle 12">
            <a:extLst>
              <a:ext uri="{FF2B5EF4-FFF2-40B4-BE49-F238E27FC236}">
                <a16:creationId xmlns:a16="http://schemas.microsoft.com/office/drawing/2014/main" id="{1A4FF350-1538-46D4-A069-749DBD3BB8F4}"/>
              </a:ext>
            </a:extLst>
          </p:cNvPr>
          <p:cNvSpPr/>
          <p:nvPr userDrawn="1"/>
        </p:nvSpPr>
        <p:spPr>
          <a:xfrm>
            <a:off x="2" y="0"/>
            <a:ext cx="11946496" cy="205740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p:cNvSpPr>
            <a:spLocks noGrp="1"/>
          </p:cNvSpPr>
          <p:nvPr>
            <p:ph type="title"/>
          </p:nvPr>
        </p:nvSpPr>
        <p:spPr>
          <a:xfrm>
            <a:off x="1472939" y="7939356"/>
            <a:ext cx="9000646" cy="4695296"/>
          </a:xfrm>
        </p:spPr>
        <p:txBody>
          <a:bodyPr anchor="ctr"/>
          <a:lstStyle>
            <a:lvl1pPr algn="ctr">
              <a:defRPr sz="12000">
                <a:solidFill>
                  <a:schemeClr val="tx1"/>
                </a:solidFill>
              </a:defRPr>
            </a:lvl1pPr>
          </a:lstStyle>
          <a:p>
            <a:r>
              <a:rPr lang="en-US"/>
              <a:t>Click to edit Master title style</a:t>
            </a:r>
          </a:p>
        </p:txBody>
      </p:sp>
    </p:spTree>
    <p:extLst>
      <p:ext uri="{BB962C8B-B14F-4D97-AF65-F5344CB8AC3E}">
        <p14:creationId xmlns:p14="http://schemas.microsoft.com/office/powerpoint/2010/main" val="214975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44"/>
        <p:cNvGrpSpPr/>
        <p:nvPr/>
      </p:nvGrpSpPr>
      <p:grpSpPr>
        <a:xfrm>
          <a:off x="0" y="0"/>
          <a:ext cx="0" cy="0"/>
          <a:chOff x="0" y="0"/>
          <a:chExt cx="0" cy="0"/>
        </a:xfrm>
      </p:grpSpPr>
      <p:sp>
        <p:nvSpPr>
          <p:cNvPr id="245" name="Google Shape;245;p60"/>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246" name="Google Shape;246;p60"/>
          <p:cNvSpPr txBox="1">
            <a:spLocks noGrp="1"/>
          </p:cNvSpPr>
          <p:nvPr>
            <p:ph type="body" idx="1"/>
          </p:nvPr>
        </p:nvSpPr>
        <p:spPr>
          <a:xfrm>
            <a:off x="1722502" y="7010116"/>
            <a:ext cx="33162000" cy="12396000"/>
          </a:xfrm>
          <a:prstGeom prst="rect">
            <a:avLst/>
          </a:prstGeom>
          <a:noFill/>
          <a:ln>
            <a:noFill/>
          </a:ln>
        </p:spPr>
        <p:txBody>
          <a:bodyPr spcFirstLastPara="1" wrap="square" lIns="76200" tIns="38075" rIns="76200" bIns="38075" anchor="t" anchorCtr="0">
            <a:noAutofit/>
          </a:bodyPr>
          <a:lstStyle>
            <a:lvl1pPr marL="1828890" lvl="0" indent="-914446" algn="l" rtl="0">
              <a:lnSpc>
                <a:spcPct val="90000"/>
              </a:lnSpc>
              <a:spcBef>
                <a:spcPts val="3202"/>
              </a:spcBef>
              <a:spcAft>
                <a:spcPts val="0"/>
              </a:spcAft>
              <a:buClr>
                <a:schemeClr val="dk1"/>
              </a:buClr>
              <a:buSzPts val="1200"/>
              <a:buFont typeface="Trebuchet MS"/>
              <a:buNone/>
              <a:defRPr sz="4800">
                <a:solidFill>
                  <a:schemeClr val="dk2"/>
                </a:solidFill>
              </a:defRPr>
            </a:lvl1pPr>
            <a:lvl2pPr marL="3657784" lvl="1" indent="-914446" algn="l" rtl="0">
              <a:lnSpc>
                <a:spcPct val="90000"/>
              </a:lnSpc>
              <a:spcBef>
                <a:spcPts val="3202"/>
              </a:spcBef>
              <a:spcAft>
                <a:spcPts val="0"/>
              </a:spcAft>
              <a:buClr>
                <a:schemeClr val="dk1"/>
              </a:buClr>
              <a:buSzPts val="1000"/>
              <a:buFont typeface="Trebuchet MS"/>
              <a:buNone/>
              <a:defRPr sz="4000">
                <a:solidFill>
                  <a:schemeClr val="dk2"/>
                </a:solidFill>
              </a:defRPr>
            </a:lvl2pPr>
            <a:lvl3pPr marL="5486674" lvl="2" indent="-914446" algn="l" rtl="0">
              <a:lnSpc>
                <a:spcPct val="90000"/>
              </a:lnSpc>
              <a:spcBef>
                <a:spcPts val="3202"/>
              </a:spcBef>
              <a:spcAft>
                <a:spcPts val="0"/>
              </a:spcAft>
              <a:buClr>
                <a:schemeClr val="dk1"/>
              </a:buClr>
              <a:buSzPts val="900"/>
              <a:buFont typeface="Trebuchet MS"/>
              <a:buNone/>
              <a:defRPr sz="3600">
                <a:solidFill>
                  <a:schemeClr val="dk2"/>
                </a:solidFill>
              </a:defRPr>
            </a:lvl3pPr>
            <a:lvl4pPr marL="7315566" lvl="3" indent="-1295466" algn="l" rtl="0">
              <a:spcBef>
                <a:spcPts val="3202"/>
              </a:spcBef>
              <a:spcAft>
                <a:spcPts val="0"/>
              </a:spcAft>
              <a:buClr>
                <a:schemeClr val="dk1"/>
              </a:buClr>
              <a:buSzPts val="1500"/>
              <a:buFont typeface="Noto Sans Symbols"/>
              <a:buChar char="▪"/>
              <a:defRPr sz="6000">
                <a:solidFill>
                  <a:schemeClr val="lt1"/>
                </a:solidFill>
              </a:defRPr>
            </a:lvl4pPr>
            <a:lvl5pPr marL="9144456" lvl="4" indent="-1346268" algn="l" rtl="0">
              <a:spcBef>
                <a:spcPts val="1200"/>
              </a:spcBef>
              <a:spcAft>
                <a:spcPts val="0"/>
              </a:spcAft>
              <a:buClr>
                <a:schemeClr val="dk1"/>
              </a:buClr>
              <a:buSzPts val="1700"/>
              <a:buFont typeface="Noto Sans Symbols"/>
              <a:buChar char="▪"/>
              <a:defRPr>
                <a:solidFill>
                  <a:schemeClr val="lt1"/>
                </a:solidFill>
              </a:defRPr>
            </a:lvl5pPr>
            <a:lvl6pPr marL="10973350" lvl="5" indent="-1295466" algn="l" rtl="0">
              <a:spcBef>
                <a:spcPts val="1200"/>
              </a:spcBef>
              <a:spcAft>
                <a:spcPts val="0"/>
              </a:spcAft>
              <a:buClr>
                <a:schemeClr val="dk2"/>
              </a:buClr>
              <a:buSzPts val="1500"/>
              <a:buChar char="»"/>
              <a:defRPr/>
            </a:lvl6pPr>
            <a:lvl7pPr marL="12802240" lvl="6" indent="-1295466" algn="l" rtl="0">
              <a:spcBef>
                <a:spcPts val="1200"/>
              </a:spcBef>
              <a:spcAft>
                <a:spcPts val="0"/>
              </a:spcAft>
              <a:buClr>
                <a:schemeClr val="dk2"/>
              </a:buClr>
              <a:buSzPts val="1500"/>
              <a:buChar char="»"/>
              <a:defRPr/>
            </a:lvl7pPr>
            <a:lvl8pPr marL="14631132" lvl="7" indent="-1295466" algn="l" rtl="0">
              <a:spcBef>
                <a:spcPts val="1200"/>
              </a:spcBef>
              <a:spcAft>
                <a:spcPts val="0"/>
              </a:spcAft>
              <a:buClr>
                <a:schemeClr val="dk2"/>
              </a:buClr>
              <a:buSzPts val="1500"/>
              <a:buChar char="»"/>
              <a:defRPr/>
            </a:lvl8pPr>
            <a:lvl9pPr marL="16460022" lvl="8" indent="-1295466" algn="l" rtl="0">
              <a:spcBef>
                <a:spcPts val="1200"/>
              </a:spcBef>
              <a:spcAft>
                <a:spcPts val="0"/>
              </a:spcAft>
              <a:buClr>
                <a:schemeClr val="dk2"/>
              </a:buClr>
              <a:buSzPts val="1500"/>
              <a:buChar char="»"/>
              <a:defRPr/>
            </a:lvl9pPr>
          </a:lstStyle>
          <a:p>
            <a:endParaRPr/>
          </a:p>
        </p:txBody>
      </p:sp>
      <p:sp>
        <p:nvSpPr>
          <p:cNvPr id="247" name="Google Shape;247;p60"/>
          <p:cNvSpPr txBox="1">
            <a:spLocks noGrp="1"/>
          </p:cNvSpPr>
          <p:nvPr>
            <p:ph type="body" idx="2"/>
          </p:nvPr>
        </p:nvSpPr>
        <p:spPr>
          <a:xfrm>
            <a:off x="1661160" y="3627120"/>
            <a:ext cx="33253200" cy="1752000"/>
          </a:xfrm>
          <a:prstGeom prst="rect">
            <a:avLst/>
          </a:prstGeom>
          <a:noFill/>
          <a:ln>
            <a:noFill/>
          </a:ln>
        </p:spPr>
        <p:txBody>
          <a:bodyPr spcFirstLastPara="1" wrap="square" lIns="76200" tIns="38075" rIns="76200" bIns="38075" anchor="t" anchorCtr="0">
            <a:noAutofit/>
          </a:bodyPr>
          <a:lstStyle>
            <a:lvl1pPr marL="1828890" lvl="0" indent="-914446" algn="ctr" rtl="0">
              <a:lnSpc>
                <a:spcPct val="90000"/>
              </a:lnSpc>
              <a:spcBef>
                <a:spcPts val="3202"/>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784" lvl="1" indent="-914446" algn="ctr" rtl="0">
              <a:lnSpc>
                <a:spcPct val="90000"/>
              </a:lnSpc>
              <a:spcBef>
                <a:spcPts val="3202"/>
              </a:spcBef>
              <a:spcAft>
                <a:spcPts val="0"/>
              </a:spcAft>
              <a:buSzPts val="2300"/>
              <a:buFont typeface="Trebuchet MS"/>
              <a:buNone/>
              <a:defRPr sz="9202">
                <a:solidFill>
                  <a:schemeClr val="lt2"/>
                </a:solidFill>
                <a:latin typeface="Trebuchet MS"/>
                <a:ea typeface="Trebuchet MS"/>
                <a:cs typeface="Trebuchet MS"/>
                <a:sym typeface="Trebuchet MS"/>
              </a:defRPr>
            </a:lvl2pPr>
            <a:lvl3pPr marL="5486674" lvl="2" indent="-914446" algn="ctr" rtl="0">
              <a:lnSpc>
                <a:spcPct val="90000"/>
              </a:lnSpc>
              <a:spcBef>
                <a:spcPts val="3202"/>
              </a:spcBef>
              <a:spcAft>
                <a:spcPts val="0"/>
              </a:spcAft>
              <a:buSzPts val="2300"/>
              <a:buFont typeface="Trebuchet MS"/>
              <a:buNone/>
              <a:defRPr sz="9202">
                <a:solidFill>
                  <a:schemeClr val="lt2"/>
                </a:solidFill>
                <a:latin typeface="Trebuchet MS"/>
                <a:ea typeface="Trebuchet MS"/>
                <a:cs typeface="Trebuchet MS"/>
                <a:sym typeface="Trebuchet MS"/>
              </a:defRPr>
            </a:lvl3pPr>
            <a:lvl4pPr marL="7315566" lvl="3" indent="-914446" algn="ctr" rtl="0">
              <a:spcBef>
                <a:spcPts val="3202"/>
              </a:spcBef>
              <a:spcAft>
                <a:spcPts val="0"/>
              </a:spcAft>
              <a:buClr>
                <a:schemeClr val="lt2"/>
              </a:buClr>
              <a:buSzPts val="2300"/>
              <a:buFont typeface="Trebuchet MS"/>
              <a:buNone/>
              <a:defRPr sz="9202">
                <a:solidFill>
                  <a:schemeClr val="lt2"/>
                </a:solidFill>
                <a:latin typeface="Trebuchet MS"/>
                <a:ea typeface="Trebuchet MS"/>
                <a:cs typeface="Trebuchet MS"/>
                <a:sym typeface="Trebuchet MS"/>
              </a:defRPr>
            </a:lvl4pPr>
            <a:lvl5pPr marL="9144456" lvl="4" indent="-914446" algn="ctr" rtl="0">
              <a:spcBef>
                <a:spcPts val="2002"/>
              </a:spcBef>
              <a:spcAft>
                <a:spcPts val="0"/>
              </a:spcAft>
              <a:buClr>
                <a:schemeClr val="lt2"/>
              </a:buClr>
              <a:buSzPts val="2300"/>
              <a:buFont typeface="Trebuchet MS"/>
              <a:buNone/>
              <a:defRPr sz="9202">
                <a:solidFill>
                  <a:schemeClr val="lt2"/>
                </a:solidFill>
                <a:latin typeface="Trebuchet MS"/>
                <a:ea typeface="Trebuchet MS"/>
                <a:cs typeface="Trebuchet MS"/>
                <a:sym typeface="Trebuchet MS"/>
              </a:defRPr>
            </a:lvl5pPr>
            <a:lvl6pPr marL="10973350" lvl="5" indent="-1295466" algn="l" rtl="0">
              <a:spcBef>
                <a:spcPts val="1200"/>
              </a:spcBef>
              <a:spcAft>
                <a:spcPts val="0"/>
              </a:spcAft>
              <a:buClr>
                <a:schemeClr val="dk2"/>
              </a:buClr>
              <a:buSzPts val="1500"/>
              <a:buChar char="»"/>
              <a:defRPr/>
            </a:lvl6pPr>
            <a:lvl7pPr marL="12802240" lvl="6" indent="-1295466" algn="l" rtl="0">
              <a:spcBef>
                <a:spcPts val="1200"/>
              </a:spcBef>
              <a:spcAft>
                <a:spcPts val="0"/>
              </a:spcAft>
              <a:buClr>
                <a:schemeClr val="dk2"/>
              </a:buClr>
              <a:buSzPts val="1500"/>
              <a:buChar char="»"/>
              <a:defRPr/>
            </a:lvl7pPr>
            <a:lvl8pPr marL="14631132" lvl="7" indent="-1295466" algn="l" rtl="0">
              <a:spcBef>
                <a:spcPts val="1200"/>
              </a:spcBef>
              <a:spcAft>
                <a:spcPts val="0"/>
              </a:spcAft>
              <a:buClr>
                <a:schemeClr val="dk2"/>
              </a:buClr>
              <a:buSzPts val="1500"/>
              <a:buChar char="»"/>
              <a:defRPr/>
            </a:lvl8pPr>
            <a:lvl9pPr marL="16460022" lvl="8" indent="-1295466" algn="l" rtl="0">
              <a:spcBef>
                <a:spcPts val="120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19332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p:cNvSpPr>
            <a:spLocks noGrp="1"/>
          </p:cNvSpPr>
          <p:nvPr>
            <p:ph type="title"/>
          </p:nvPr>
        </p:nvSpPr>
        <p:spPr>
          <a:xfrm>
            <a:off x="1661160" y="9302119"/>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7549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6"/>
          </a:xfrm>
        </p:spPr>
        <p:txBody>
          <a:bodyPr/>
          <a:lstStyle>
            <a:lvl1pPr marL="0" indent="0">
              <a:buClr>
                <a:schemeClr val="bg2"/>
              </a:buClr>
              <a:buSzPct val="100000"/>
              <a:buFontTx/>
              <a:buNone/>
              <a:defRPr sz="4800">
                <a:solidFill>
                  <a:schemeClr val="accent4"/>
                </a:solidFill>
              </a:defRPr>
            </a:lvl1pPr>
            <a:lvl2pPr marL="1905038" indent="0">
              <a:buClr>
                <a:schemeClr val="bg2"/>
              </a:buClr>
              <a:buSzPct val="100000"/>
              <a:buFontTx/>
              <a:buNone/>
              <a:defRPr sz="4000">
                <a:solidFill>
                  <a:schemeClr val="accent4"/>
                </a:solidFill>
              </a:defRPr>
            </a:lvl2pPr>
            <a:lvl3pPr marL="3630156" indent="0">
              <a:buClr>
                <a:schemeClr val="bg2"/>
              </a:buClr>
              <a:buSzPct val="100000"/>
              <a:buFontTx/>
              <a:buNone/>
              <a:defRPr sz="3666">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2"/>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0869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2">
                <a:solidFill>
                  <a:schemeClr val="bg1"/>
                </a:solidFill>
                <a:latin typeface="Trebuchet MS" panose="020B0603020202020204" pitchFamily="34" charset="0"/>
              </a:defRPr>
            </a:lvl1pPr>
            <a:lvl2pPr marL="1371462" indent="0" algn="ctr">
              <a:buFontTx/>
              <a:buNone/>
              <a:defRPr sz="4402">
                <a:latin typeface="Trebuchet MS" panose="020B0603020202020204" pitchFamily="34" charset="0"/>
              </a:defRPr>
            </a:lvl2pPr>
            <a:lvl3pPr marL="2742928" indent="0" algn="ctr">
              <a:buFontTx/>
              <a:buNone/>
              <a:defRPr sz="4402">
                <a:latin typeface="Trebuchet MS" panose="020B0603020202020204" pitchFamily="34" charset="0"/>
              </a:defRPr>
            </a:lvl3pPr>
            <a:lvl4pPr marL="4114390" indent="0" algn="ctr">
              <a:buFontTx/>
              <a:buNone/>
              <a:defRPr sz="4402">
                <a:latin typeface="Trebuchet MS" panose="020B0603020202020204" pitchFamily="34" charset="0"/>
              </a:defRPr>
            </a:lvl4pPr>
            <a:lvl5pPr marL="5485852" indent="0" algn="ctr">
              <a:buFontTx/>
              <a:buNone/>
              <a:defRPr sz="4402">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2514600" y="4846320"/>
            <a:ext cx="31546800" cy="13651992"/>
          </a:xfrm>
          <a:prstGeom prst="rect">
            <a:avLst/>
          </a:prstGeom>
        </p:spPr>
        <p:txBody>
          <a:bodyPr/>
          <a:lstStyle>
            <a:lvl1pPr marL="457156" indent="-457156">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462" indent="-457156">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5772" indent="-457156">
              <a:buClr>
                <a:schemeClr val="tx2"/>
              </a:buClr>
              <a:buFont typeface="Wingdings" panose="05000000000000000000" pitchFamily="2" charset="2"/>
              <a:buChar char="§"/>
              <a:defRPr sz="3202">
                <a:solidFill>
                  <a:schemeClr val="bg1"/>
                </a:solidFill>
                <a:latin typeface="Trebuchet MS" panose="020B0603020202020204" pitchFamily="34" charset="0"/>
              </a:defRPr>
            </a:lvl3pPr>
            <a:lvl4pPr marL="3200080" indent="-457156">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072" indent="-396834">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597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Title, Subtitle, and Content">
  <p:cSld name="12_Title, Subtitle, and Content">
    <p:spTree>
      <p:nvGrpSpPr>
        <p:cNvPr id="1" name="Shape 20"/>
        <p:cNvGrpSpPr/>
        <p:nvPr/>
      </p:nvGrpSpPr>
      <p:grpSpPr>
        <a:xfrm>
          <a:off x="0" y="0"/>
          <a:ext cx="0" cy="0"/>
          <a:chOff x="0" y="0"/>
          <a:chExt cx="0" cy="0"/>
        </a:xfrm>
      </p:grpSpPr>
      <p:sp>
        <p:nvSpPr>
          <p:cNvPr id="21" name="Google Shape;21;p29"/>
          <p:cNvSpPr txBox="1">
            <a:spLocks noGrp="1"/>
          </p:cNvSpPr>
          <p:nvPr>
            <p:ph type="title"/>
          </p:nvPr>
        </p:nvSpPr>
        <p:spPr>
          <a:xfrm>
            <a:off x="1661160" y="1737367"/>
            <a:ext cx="33253680" cy="196977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sz="9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9"/>
          <p:cNvSpPr txBox="1">
            <a:spLocks noGrp="1"/>
          </p:cNvSpPr>
          <p:nvPr>
            <p:ph type="body" idx="1"/>
          </p:nvPr>
        </p:nvSpPr>
        <p:spPr>
          <a:xfrm>
            <a:off x="1722502" y="7010123"/>
            <a:ext cx="33162240" cy="12396418"/>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3000"/>
              </a:spcBef>
              <a:spcAft>
                <a:spcPts val="0"/>
              </a:spcAft>
              <a:buClr>
                <a:schemeClr val="dk1"/>
              </a:buClr>
              <a:buSzPts val="1600"/>
              <a:buFont typeface="Trebuchet MS"/>
              <a:buNone/>
              <a:defRPr sz="4800" b="0" i="0" u="none" strike="noStrike" cap="none">
                <a:solidFill>
                  <a:schemeClr val="accent4"/>
                </a:solidFill>
                <a:latin typeface="Calibri"/>
                <a:ea typeface="Calibri"/>
                <a:cs typeface="Calibri"/>
                <a:sym typeface="Calibri"/>
              </a:defRPr>
            </a:lvl1pPr>
            <a:lvl2pPr marL="2743200" marR="0" lvl="1" indent="-685800" algn="l" rtl="0">
              <a:lnSpc>
                <a:spcPct val="90000"/>
              </a:lnSpc>
              <a:spcBef>
                <a:spcPts val="3000"/>
              </a:spcBef>
              <a:spcAft>
                <a:spcPts val="0"/>
              </a:spcAft>
              <a:buClr>
                <a:schemeClr val="dk1"/>
              </a:buClr>
              <a:buSzPts val="1333"/>
              <a:buFont typeface="Trebuchet MS"/>
              <a:buNone/>
              <a:defRPr sz="4000" b="0" i="0" u="none" strike="noStrike" cap="none">
                <a:solidFill>
                  <a:schemeClr val="accent4"/>
                </a:solidFill>
                <a:latin typeface="Calibri"/>
                <a:ea typeface="Calibri"/>
                <a:cs typeface="Calibri"/>
                <a:sym typeface="Calibri"/>
              </a:defRPr>
            </a:lvl2pPr>
            <a:lvl3pPr marL="4114800" marR="0" lvl="2" indent="-685800" algn="l" rtl="0">
              <a:lnSpc>
                <a:spcPct val="90000"/>
              </a:lnSpc>
              <a:spcBef>
                <a:spcPts val="3000"/>
              </a:spcBef>
              <a:spcAft>
                <a:spcPts val="0"/>
              </a:spcAft>
              <a:buClr>
                <a:schemeClr val="dk1"/>
              </a:buClr>
              <a:buSzPts val="1222"/>
              <a:buFont typeface="Trebuchet MS"/>
              <a:buNone/>
              <a:defRPr sz="3666" b="0" i="0" u="none" strike="noStrike" cap="none">
                <a:solidFill>
                  <a:schemeClr val="accent4"/>
                </a:solidFill>
                <a:latin typeface="Calibri"/>
                <a:ea typeface="Calibri"/>
                <a:cs typeface="Calibri"/>
                <a:sym typeface="Calibri"/>
              </a:defRPr>
            </a:lvl3pPr>
            <a:lvl4pPr marL="5486400" marR="0" lvl="3" indent="-1066800" algn="l" rtl="0">
              <a:lnSpc>
                <a:spcPct val="100000"/>
              </a:lnSpc>
              <a:spcBef>
                <a:spcPts val="3000"/>
              </a:spcBef>
              <a:spcAft>
                <a:spcPts val="0"/>
              </a:spcAft>
              <a:buClr>
                <a:schemeClr val="dk1"/>
              </a:buClr>
              <a:buSzPts val="2000"/>
              <a:buFont typeface="Noto Sans Symbols"/>
              <a:buChar char="▪"/>
              <a:defRPr sz="6000" b="0" i="0" u="none" strike="noStrike" cap="none">
                <a:solidFill>
                  <a:schemeClr val="lt1"/>
                </a:solidFill>
                <a:latin typeface="Calibri"/>
                <a:ea typeface="Calibri"/>
                <a:cs typeface="Calibri"/>
                <a:sym typeface="Calibri"/>
              </a:defRPr>
            </a:lvl4pPr>
            <a:lvl5pPr marL="6858000" marR="0" lvl="4" indent="-1109092" algn="l" rtl="0">
              <a:lnSpc>
                <a:spcPct val="100000"/>
              </a:lnSpc>
              <a:spcBef>
                <a:spcPts val="1332"/>
              </a:spcBef>
              <a:spcAft>
                <a:spcPts val="0"/>
              </a:spcAft>
              <a:buClr>
                <a:schemeClr val="dk1"/>
              </a:buClr>
              <a:buSzPts val="2222"/>
              <a:buFont typeface="Noto Sans Symbols"/>
              <a:buChar char="▪"/>
              <a:defRPr sz="5400" b="0" i="0" u="none" strike="noStrike" cap="none">
                <a:solidFill>
                  <a:schemeClr val="lt1"/>
                </a:solidFill>
                <a:latin typeface="Calibri"/>
                <a:ea typeface="Calibri"/>
                <a:cs typeface="Calibri"/>
                <a:sym typeface="Calibri"/>
              </a:defRPr>
            </a:lvl5pPr>
            <a:lvl6pPr marL="8229600" marR="0" lvl="5"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3" name="Google Shape;23;p29"/>
          <p:cNvSpPr txBox="1">
            <a:spLocks noGrp="1"/>
          </p:cNvSpPr>
          <p:nvPr>
            <p:ph type="body" idx="2"/>
          </p:nvPr>
        </p:nvSpPr>
        <p:spPr>
          <a:xfrm>
            <a:off x="1661160" y="3627124"/>
            <a:ext cx="33253680" cy="1751544"/>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lt2"/>
              </a:buClr>
              <a:buSzPts val="2000"/>
              <a:buFont typeface="Trebuchet MS"/>
              <a:buNone/>
              <a:defRPr sz="6000" b="0" i="0" u="none" strike="noStrike" cap="none">
                <a:solidFill>
                  <a:schemeClr val="lt2"/>
                </a:solidFill>
                <a:latin typeface="Trebuchet MS"/>
                <a:ea typeface="Trebuchet MS"/>
                <a:cs typeface="Trebuchet MS"/>
                <a:sym typeface="Trebuchet MS"/>
              </a:defRPr>
            </a:lvl1pPr>
            <a:lvl2pPr marL="2743200" marR="0" lvl="1" indent="-685800" algn="ctr" rtl="0">
              <a:lnSpc>
                <a:spcPct val="90000"/>
              </a:lnSpc>
              <a:spcBef>
                <a:spcPts val="3000"/>
              </a:spcBef>
              <a:spcAft>
                <a:spcPts val="0"/>
              </a:spcAft>
              <a:buClr>
                <a:schemeClr val="lt2"/>
              </a:buClr>
              <a:buSzPts val="3111"/>
              <a:buFont typeface="Trebuchet MS"/>
              <a:buNone/>
              <a:defRPr sz="9334" b="0" i="0" u="none" strike="noStrike" cap="none">
                <a:solidFill>
                  <a:schemeClr val="lt2"/>
                </a:solidFill>
                <a:latin typeface="Trebuchet MS"/>
                <a:ea typeface="Trebuchet MS"/>
                <a:cs typeface="Trebuchet MS"/>
                <a:sym typeface="Trebuchet MS"/>
              </a:defRPr>
            </a:lvl2pPr>
            <a:lvl3pPr marL="4114800" marR="0" lvl="2" indent="-685800" algn="ctr" rtl="0">
              <a:lnSpc>
                <a:spcPct val="90000"/>
              </a:lnSpc>
              <a:spcBef>
                <a:spcPts val="3000"/>
              </a:spcBef>
              <a:spcAft>
                <a:spcPts val="0"/>
              </a:spcAft>
              <a:buClr>
                <a:schemeClr val="lt2"/>
              </a:buClr>
              <a:buSzPts val="3111"/>
              <a:buFont typeface="Trebuchet MS"/>
              <a:buNone/>
              <a:defRPr sz="9334" b="0" i="0" u="none" strike="noStrike" cap="none">
                <a:solidFill>
                  <a:schemeClr val="lt2"/>
                </a:solidFill>
                <a:latin typeface="Trebuchet MS"/>
                <a:ea typeface="Trebuchet MS"/>
                <a:cs typeface="Trebuchet MS"/>
                <a:sym typeface="Trebuchet MS"/>
              </a:defRPr>
            </a:lvl3pPr>
            <a:lvl4pPr marL="5486400" marR="0" lvl="3" indent="-685800" algn="ctr" rtl="0">
              <a:lnSpc>
                <a:spcPct val="100000"/>
              </a:lnSpc>
              <a:spcBef>
                <a:spcPts val="3000"/>
              </a:spcBef>
              <a:spcAft>
                <a:spcPts val="0"/>
              </a:spcAft>
              <a:buClr>
                <a:schemeClr val="lt2"/>
              </a:buClr>
              <a:buSzPts val="3111"/>
              <a:buFont typeface="Trebuchet MS"/>
              <a:buNone/>
              <a:defRPr sz="9334" b="0" i="0" u="none" strike="noStrike" cap="none">
                <a:solidFill>
                  <a:schemeClr val="lt2"/>
                </a:solidFill>
                <a:latin typeface="Trebuchet MS"/>
                <a:ea typeface="Trebuchet MS"/>
                <a:cs typeface="Trebuchet MS"/>
                <a:sym typeface="Trebuchet MS"/>
              </a:defRPr>
            </a:lvl4pPr>
            <a:lvl5pPr marL="6858000" marR="0" lvl="4" indent="-685800" algn="ctr" rtl="0">
              <a:lnSpc>
                <a:spcPct val="100000"/>
              </a:lnSpc>
              <a:spcBef>
                <a:spcPts val="1866"/>
              </a:spcBef>
              <a:spcAft>
                <a:spcPts val="0"/>
              </a:spcAft>
              <a:buClr>
                <a:schemeClr val="lt2"/>
              </a:buClr>
              <a:buSzPts val="3111"/>
              <a:buFont typeface="Trebuchet MS"/>
              <a:buNone/>
              <a:defRPr sz="9334" b="0" i="0" u="none" strike="noStrike" cap="none">
                <a:solidFill>
                  <a:schemeClr val="lt2"/>
                </a:solidFill>
                <a:latin typeface="Trebuchet MS"/>
                <a:ea typeface="Trebuchet MS"/>
                <a:cs typeface="Trebuchet MS"/>
                <a:sym typeface="Trebuchet MS"/>
              </a:defRPr>
            </a:lvl5pPr>
            <a:lvl6pPr marL="8229600" marR="0" lvl="5"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100000"/>
              </a:lnSpc>
              <a:spcBef>
                <a:spcPts val="1080"/>
              </a:spcBef>
              <a:spcAft>
                <a:spcPts val="0"/>
              </a:spcAft>
              <a:buClr>
                <a:schemeClr val="dk2"/>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4468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030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Right - Text Left">
  <p:cSld name="1_Image Right - Text Left">
    <p:spTree>
      <p:nvGrpSpPr>
        <p:cNvPr id="1" name="Shape 24"/>
        <p:cNvGrpSpPr/>
        <p:nvPr/>
      </p:nvGrpSpPr>
      <p:grpSpPr>
        <a:xfrm>
          <a:off x="0" y="0"/>
          <a:ext cx="0" cy="0"/>
          <a:chOff x="0" y="0"/>
          <a:chExt cx="0" cy="0"/>
        </a:xfrm>
      </p:grpSpPr>
      <p:sp>
        <p:nvSpPr>
          <p:cNvPr id="25" name="Google Shape;25;p30"/>
          <p:cNvSpPr/>
          <p:nvPr/>
        </p:nvSpPr>
        <p:spPr>
          <a:xfrm>
            <a:off x="0" y="0"/>
            <a:ext cx="36576000" cy="20574000"/>
          </a:xfrm>
          <a:prstGeom prst="rect">
            <a:avLst/>
          </a:prstGeom>
          <a:solidFill>
            <a:schemeClr val="dk1"/>
          </a:solidFill>
          <a:ln>
            <a:noFill/>
          </a:ln>
        </p:spPr>
        <p:txBody>
          <a:bodyPr spcFirstLastPara="1" wrap="square" lIns="274276" tIns="137100" rIns="274276" bIns="137100" anchor="ctr" anchorCtr="0">
            <a:noAutofit/>
          </a:bodyPr>
          <a:lstStyle/>
          <a:p>
            <a:pPr marL="0" marR="0" lvl="0" indent="0" algn="ctr" rtl="0">
              <a:lnSpc>
                <a:spcPct val="90000"/>
              </a:lnSpc>
              <a:spcBef>
                <a:spcPts val="0"/>
              </a:spcBef>
              <a:spcAft>
                <a:spcPts val="0"/>
              </a:spcAft>
              <a:buClr>
                <a:srgbClr val="000000"/>
              </a:buClr>
              <a:buSzPts val="1333"/>
              <a:buFont typeface="Arial"/>
              <a:buNone/>
            </a:pPr>
            <a:endParaRPr sz="4000" b="0" i="0" u="none" strike="noStrike" cap="none">
              <a:solidFill>
                <a:schemeClr val="dk1"/>
              </a:solidFill>
              <a:latin typeface="Trebuchet MS"/>
              <a:ea typeface="Trebuchet MS"/>
              <a:cs typeface="Trebuchet MS"/>
              <a:sym typeface="Trebuchet MS"/>
            </a:endParaRPr>
          </a:p>
        </p:txBody>
      </p:sp>
      <p:sp>
        <p:nvSpPr>
          <p:cNvPr id="26" name="Google Shape;26;p30"/>
          <p:cNvSpPr txBox="1">
            <a:spLocks noGrp="1"/>
          </p:cNvSpPr>
          <p:nvPr>
            <p:ph type="title"/>
          </p:nvPr>
        </p:nvSpPr>
        <p:spPr>
          <a:xfrm>
            <a:off x="2514600" y="4360987"/>
            <a:ext cx="15773400" cy="336569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200"/>
              <a:buFont typeface="Trebuchet M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0"/>
          <p:cNvSpPr txBox="1">
            <a:spLocks noGrp="1"/>
          </p:cNvSpPr>
          <p:nvPr>
            <p:ph type="body" idx="1"/>
          </p:nvPr>
        </p:nvSpPr>
        <p:spPr>
          <a:xfrm>
            <a:off x="2514600" y="9052560"/>
            <a:ext cx="15773400" cy="9482328"/>
          </a:xfrm>
          <a:prstGeom prst="rect">
            <a:avLst/>
          </a:prstGeom>
          <a:noFill/>
          <a:ln>
            <a:noFill/>
          </a:ln>
        </p:spPr>
        <p:txBody>
          <a:bodyPr spcFirstLastPara="1" wrap="square" lIns="91425" tIns="45700" rIns="91425" bIns="45700" anchor="t" anchorCtr="0">
            <a:noAutofit/>
          </a:bodyPr>
          <a:lstStyle>
            <a:lvl1pPr marL="1371600" marR="0" lvl="0" indent="-939736" algn="l" rtl="0">
              <a:lnSpc>
                <a:spcPct val="90000"/>
              </a:lnSpc>
              <a:spcBef>
                <a:spcPts val="3000"/>
              </a:spcBef>
              <a:spcAft>
                <a:spcPts val="0"/>
              </a:spcAft>
              <a:buClr>
                <a:schemeClr val="dk2"/>
              </a:buClr>
              <a:buSzPts val="1333"/>
              <a:buFont typeface="Noto Sans Symbols"/>
              <a:buChar char="▪"/>
              <a:defRPr sz="4000"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2" b="0" i="0" u="none" strike="noStrike" cap="none">
                <a:solidFill>
                  <a:schemeClr val="lt1"/>
                </a:solidFill>
                <a:latin typeface="Trebuchet MS"/>
                <a:ea typeface="Trebuchet MS"/>
                <a:cs typeface="Trebuchet MS"/>
                <a:sym typeface="Trebuchet MS"/>
              </a:defRPr>
            </a:lvl3pPr>
            <a:lvl4pPr marL="5486400" marR="0" lvl="3" indent="-863536" algn="l" rtl="0">
              <a:lnSpc>
                <a:spcPct val="90000"/>
              </a:lnSpc>
              <a:spcBef>
                <a:spcPts val="1500"/>
              </a:spcBef>
              <a:spcAft>
                <a:spcPts val="0"/>
              </a:spcAft>
              <a:buClr>
                <a:schemeClr val="dk2"/>
              </a:buClr>
              <a:buSzPts val="933"/>
              <a:buFont typeface="Noto Sans Symbols"/>
              <a:buChar char="▪"/>
              <a:defRPr sz="2800"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8" name="Google Shape;28;p30"/>
          <p:cNvSpPr txBox="1">
            <a:spLocks noGrp="1"/>
          </p:cNvSpPr>
          <p:nvPr>
            <p:ph type="body" idx="2"/>
          </p:nvPr>
        </p:nvSpPr>
        <p:spPr>
          <a:xfrm>
            <a:off x="2514600" y="7699248"/>
            <a:ext cx="15773400" cy="1408176"/>
          </a:xfrm>
          <a:prstGeom prst="rect">
            <a:avLst/>
          </a:prstGeom>
          <a:noFill/>
          <a:ln>
            <a:noFill/>
          </a:ln>
        </p:spPr>
        <p:txBody>
          <a:bodyPr spcFirstLastPara="1" wrap="square" lIns="91425" tIns="45700" rIns="91425" bIns="45700" anchor="t" anchorCtr="0">
            <a:noAutofit/>
          </a:bodyPr>
          <a:lstStyle>
            <a:lvl1pPr marL="1371600" marR="0" lvl="0" indent="-685800" algn="l" rtl="0">
              <a:lnSpc>
                <a:spcPct val="90000"/>
              </a:lnSpc>
              <a:spcBef>
                <a:spcPts val="0"/>
              </a:spcBef>
              <a:spcAft>
                <a:spcPts val="0"/>
              </a:spcAft>
              <a:buClr>
                <a:schemeClr val="lt1"/>
              </a:buClr>
              <a:buSzPts val="1467"/>
              <a:buFont typeface="Arial"/>
              <a:buNone/>
              <a:defRPr sz="4402"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29" name="Google Shape;29;p30"/>
          <p:cNvSpPr>
            <a:spLocks noGrp="1"/>
          </p:cNvSpPr>
          <p:nvPr>
            <p:ph type="pic" idx="3"/>
          </p:nvPr>
        </p:nvSpPr>
        <p:spPr>
          <a:xfrm>
            <a:off x="20162839" y="0"/>
            <a:ext cx="16413162" cy="20574000"/>
          </a:xfrm>
          <a:prstGeom prst="rect">
            <a:avLst/>
          </a:prstGeom>
          <a:solidFill>
            <a:srgbClr val="F2F2F2"/>
          </a:solidFill>
          <a:ln>
            <a:noFill/>
          </a:ln>
        </p:spPr>
      </p:sp>
    </p:spTree>
    <p:extLst>
      <p:ext uri="{BB962C8B-B14F-4D97-AF65-F5344CB8AC3E}">
        <p14:creationId xmlns:p14="http://schemas.microsoft.com/office/powerpoint/2010/main" val="14808579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Bullets">
  <p:cSld name="2_Title, Subtitle, Bullets">
    <p:spTree>
      <p:nvGrpSpPr>
        <p:cNvPr id="1" name="Shape 16"/>
        <p:cNvGrpSpPr/>
        <p:nvPr/>
      </p:nvGrpSpPr>
      <p:grpSpPr>
        <a:xfrm>
          <a:off x="0" y="0"/>
          <a:ext cx="0" cy="0"/>
          <a:chOff x="0" y="0"/>
          <a:chExt cx="0" cy="0"/>
        </a:xfrm>
      </p:grpSpPr>
      <p:sp>
        <p:nvSpPr>
          <p:cNvPr id="17" name="Google Shape;17;p2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8"/>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2"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1371600" marR="0" lvl="0" indent="-939736" algn="l" rtl="0">
              <a:lnSpc>
                <a:spcPct val="90000"/>
              </a:lnSpc>
              <a:spcBef>
                <a:spcPts val="3000"/>
              </a:spcBef>
              <a:spcAft>
                <a:spcPts val="0"/>
              </a:spcAft>
              <a:buClr>
                <a:schemeClr val="dk2"/>
              </a:buClr>
              <a:buSzPts val="1333"/>
              <a:buFont typeface="Noto Sans Symbols"/>
              <a:buChar char="▪"/>
              <a:defRPr sz="4000" b="0" i="0" u="none" strike="noStrike" cap="none">
                <a:solidFill>
                  <a:schemeClr val="lt1"/>
                </a:solidFill>
                <a:latin typeface="Trebuchet MS"/>
                <a:ea typeface="Trebuchet MS"/>
                <a:cs typeface="Trebuchet MS"/>
                <a:sym typeface="Trebuchet MS"/>
              </a:defRPr>
            </a:lvl1pPr>
            <a:lvl2pPr marL="2743200" marR="0" lvl="1" indent="-914400" algn="l" rtl="0">
              <a:lnSpc>
                <a:spcPct val="90000"/>
              </a:lnSpc>
              <a:spcBef>
                <a:spcPts val="1500"/>
              </a:spcBef>
              <a:spcAft>
                <a:spcPts val="0"/>
              </a:spcAft>
              <a:buClr>
                <a:schemeClr val="dk2"/>
              </a:buClr>
              <a:buSzPts val="1200"/>
              <a:buFont typeface="Noto Sans Symbols"/>
              <a:buChar char="▪"/>
              <a:defRPr sz="3600" b="0" i="0" u="none" strike="noStrike" cap="none">
                <a:solidFill>
                  <a:schemeClr val="lt1"/>
                </a:solidFill>
                <a:latin typeface="Trebuchet MS"/>
                <a:ea typeface="Trebuchet MS"/>
                <a:cs typeface="Trebuchet MS"/>
                <a:sym typeface="Trebuchet MS"/>
              </a:defRPr>
            </a:lvl2pPr>
            <a:lvl3pPr marL="4114800" marR="0" lvl="2" indent="-889062" algn="l" rtl="0">
              <a:lnSpc>
                <a:spcPct val="90000"/>
              </a:lnSpc>
              <a:spcBef>
                <a:spcPts val="1500"/>
              </a:spcBef>
              <a:spcAft>
                <a:spcPts val="0"/>
              </a:spcAft>
              <a:buClr>
                <a:schemeClr val="dk2"/>
              </a:buClr>
              <a:buSzPts val="1067"/>
              <a:buFont typeface="Noto Sans Symbols"/>
              <a:buChar char="▪"/>
              <a:defRPr sz="3202" b="0" i="0" u="none" strike="noStrike" cap="none">
                <a:solidFill>
                  <a:schemeClr val="lt1"/>
                </a:solidFill>
                <a:latin typeface="Trebuchet MS"/>
                <a:ea typeface="Trebuchet MS"/>
                <a:cs typeface="Trebuchet MS"/>
                <a:sym typeface="Trebuchet MS"/>
              </a:defRPr>
            </a:lvl3pPr>
            <a:lvl4pPr marL="5486400" marR="0" lvl="3" indent="-863536" algn="l" rtl="0">
              <a:lnSpc>
                <a:spcPct val="90000"/>
              </a:lnSpc>
              <a:spcBef>
                <a:spcPts val="1500"/>
              </a:spcBef>
              <a:spcAft>
                <a:spcPts val="0"/>
              </a:spcAft>
              <a:buClr>
                <a:schemeClr val="dk2"/>
              </a:buClr>
              <a:buSzPts val="933"/>
              <a:buFont typeface="Noto Sans Symbols"/>
              <a:buChar char="▪"/>
              <a:defRPr sz="2800" b="0" i="0" u="none" strike="noStrike" cap="none">
                <a:solidFill>
                  <a:schemeClr val="lt1"/>
                </a:solidFill>
                <a:latin typeface="Trebuchet MS"/>
                <a:ea typeface="Trebuchet MS"/>
                <a:cs typeface="Trebuchet MS"/>
                <a:sym typeface="Trebuchet MS"/>
              </a:defRPr>
            </a:lvl4pPr>
            <a:lvl5pPr marL="6858000" marR="0" lvl="4" indent="-838200" algn="l" rtl="0">
              <a:lnSpc>
                <a:spcPct val="90000"/>
              </a:lnSpc>
              <a:spcBef>
                <a:spcPts val="1500"/>
              </a:spcBef>
              <a:spcAft>
                <a:spcPts val="0"/>
              </a:spcAft>
              <a:buClr>
                <a:schemeClr val="dk2"/>
              </a:buClr>
              <a:buSzPts val="800"/>
              <a:buFont typeface="Noto Sans Symbols"/>
              <a:buChar char="▪"/>
              <a:defRPr sz="2400" b="0" i="0" u="none" strike="noStrike" cap="none">
                <a:solidFill>
                  <a:schemeClr val="lt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565304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32497219" y="19585594"/>
            <a:ext cx="1070090" cy="3693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2400" kern="1200" smtClean="0">
                <a:solidFill>
                  <a:schemeClr val="accent5"/>
                </a:solidFill>
                <a:latin typeface="Trebuchet MS" panose="020B0603020202020204" pitchFamily="34" charset="0"/>
                <a:ea typeface="MS PGothic" pitchFamily="34" charset="-128"/>
                <a:cs typeface="+mn-cs"/>
              </a:rPr>
              <a:pPr algn="r"/>
              <a:t>‹#›</a:t>
            </a:fld>
            <a:r>
              <a:rPr lang="en-US" sz="2400" cap="none" baseline="0">
                <a:solidFill>
                  <a:schemeClr val="accent5"/>
                </a:solidFill>
                <a:latin typeface="Trebuchet MS" panose="020B0603020202020204" pitchFamily="34" charset="0"/>
              </a:rPr>
              <a:t> </a:t>
            </a:r>
            <a:endParaRPr lang="en-US" sz="24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1781" y="19445737"/>
            <a:ext cx="2169450" cy="770814"/>
          </a:xfrm>
          <a:prstGeom prst="rect">
            <a:avLst/>
          </a:prstGeom>
        </p:spPr>
      </p:pic>
    </p:spTree>
    <p:extLst>
      <p:ext uri="{BB962C8B-B14F-4D97-AF65-F5344CB8AC3E}">
        <p14:creationId xmlns:p14="http://schemas.microsoft.com/office/powerpoint/2010/main" val="332875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Panel">
  <p:cSld name="3 Panel">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lt1"/>
              </a:buClr>
              <a:buSzPts val="1467"/>
              <a:buFont typeface="Arial"/>
              <a:buNone/>
              <a:defRPr sz="4402" b="0" i="0" u="none" strike="noStrike" cap="none">
                <a:solidFill>
                  <a:schemeClr val="lt1"/>
                </a:solidFill>
                <a:latin typeface="Trebuchet MS"/>
                <a:ea typeface="Trebuchet MS"/>
                <a:cs typeface="Trebuchet MS"/>
                <a:sym typeface="Trebuchet MS"/>
              </a:defRPr>
            </a:lvl1pPr>
            <a:lvl2pPr marL="2743200" marR="0" lvl="1"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2pPr>
            <a:lvl3pPr marL="4114800" marR="0" lvl="2"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3pPr>
            <a:lvl4pPr marL="5486400" marR="0" lvl="3"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4pPr>
            <a:lvl5pPr marL="6858000" marR="0" lvl="4" indent="-685800" algn="ctr" rtl="0">
              <a:lnSpc>
                <a:spcPct val="90000"/>
              </a:lnSpc>
              <a:spcBef>
                <a:spcPts val="1500"/>
              </a:spcBef>
              <a:spcAft>
                <a:spcPts val="0"/>
              </a:spcAft>
              <a:buClr>
                <a:schemeClr val="dk1"/>
              </a:buClr>
              <a:buSzPts val="1467"/>
              <a:buFont typeface="Arial"/>
              <a:buNone/>
              <a:defRPr sz="4402" b="0"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5" name="Google Shape;35;p31"/>
          <p:cNvSpPr>
            <a:spLocks noGrp="1"/>
          </p:cNvSpPr>
          <p:nvPr>
            <p:ph type="pic" idx="2"/>
          </p:nvPr>
        </p:nvSpPr>
        <p:spPr>
          <a:xfrm>
            <a:off x="24252342" y="5006604"/>
            <a:ext cx="10908792" cy="12649572"/>
          </a:xfrm>
          <a:prstGeom prst="rect">
            <a:avLst/>
          </a:prstGeom>
          <a:solidFill>
            <a:srgbClr val="F2F2F2"/>
          </a:solidFill>
          <a:ln>
            <a:noFill/>
          </a:ln>
        </p:spPr>
      </p:sp>
      <p:sp>
        <p:nvSpPr>
          <p:cNvPr id="36" name="Google Shape;36;p31"/>
          <p:cNvSpPr>
            <a:spLocks noGrp="1"/>
          </p:cNvSpPr>
          <p:nvPr>
            <p:ph type="dgm" idx="3"/>
          </p:nvPr>
        </p:nvSpPr>
        <p:spPr>
          <a:xfrm>
            <a:off x="24252342" y="5006605"/>
            <a:ext cx="10908792"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7" name="Google Shape;37;p31"/>
          <p:cNvSpPr txBox="1">
            <a:spLocks noGrp="1"/>
          </p:cNvSpPr>
          <p:nvPr>
            <p:ph type="body" idx="4"/>
          </p:nvPr>
        </p:nvSpPr>
        <p:spPr>
          <a:xfrm>
            <a:off x="24694654"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8" name="Google Shape;38;p31"/>
          <p:cNvSpPr txBox="1">
            <a:spLocks noGrp="1"/>
          </p:cNvSpPr>
          <p:nvPr>
            <p:ph type="body" idx="5"/>
          </p:nvPr>
        </p:nvSpPr>
        <p:spPr>
          <a:xfrm>
            <a:off x="24694654" y="5914096"/>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2"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39" name="Google Shape;39;p31"/>
          <p:cNvSpPr>
            <a:spLocks noGrp="1"/>
          </p:cNvSpPr>
          <p:nvPr>
            <p:ph type="pic" idx="6"/>
          </p:nvPr>
        </p:nvSpPr>
        <p:spPr>
          <a:xfrm>
            <a:off x="12815682" y="5006604"/>
            <a:ext cx="10908792" cy="12649572"/>
          </a:xfrm>
          <a:prstGeom prst="rect">
            <a:avLst/>
          </a:prstGeom>
          <a:solidFill>
            <a:srgbClr val="F2F2F2"/>
          </a:solidFill>
          <a:ln>
            <a:noFill/>
          </a:ln>
        </p:spPr>
      </p:sp>
      <p:sp>
        <p:nvSpPr>
          <p:cNvPr id="40" name="Google Shape;40;p31"/>
          <p:cNvSpPr>
            <a:spLocks noGrp="1"/>
          </p:cNvSpPr>
          <p:nvPr>
            <p:ph type="dgm" idx="7"/>
          </p:nvPr>
        </p:nvSpPr>
        <p:spPr>
          <a:xfrm>
            <a:off x="12815682" y="5006605"/>
            <a:ext cx="10908792"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41" name="Google Shape;41;p31"/>
          <p:cNvSpPr txBox="1">
            <a:spLocks noGrp="1"/>
          </p:cNvSpPr>
          <p:nvPr>
            <p:ph type="body" idx="8"/>
          </p:nvPr>
        </p:nvSpPr>
        <p:spPr>
          <a:xfrm>
            <a:off x="13251270"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42" name="Google Shape;42;p31"/>
          <p:cNvSpPr txBox="1">
            <a:spLocks noGrp="1"/>
          </p:cNvSpPr>
          <p:nvPr>
            <p:ph type="body" idx="9"/>
          </p:nvPr>
        </p:nvSpPr>
        <p:spPr>
          <a:xfrm>
            <a:off x="13251270" y="5914096"/>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2"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43" name="Google Shape;43;p31"/>
          <p:cNvSpPr>
            <a:spLocks noGrp="1"/>
          </p:cNvSpPr>
          <p:nvPr>
            <p:ph type="pic" idx="13"/>
          </p:nvPr>
        </p:nvSpPr>
        <p:spPr>
          <a:xfrm>
            <a:off x="1379022" y="5006604"/>
            <a:ext cx="10908792" cy="12649572"/>
          </a:xfrm>
          <a:prstGeom prst="rect">
            <a:avLst/>
          </a:prstGeom>
          <a:solidFill>
            <a:srgbClr val="F2F2F2"/>
          </a:solidFill>
          <a:ln>
            <a:noFill/>
          </a:ln>
        </p:spPr>
      </p:sp>
      <p:sp>
        <p:nvSpPr>
          <p:cNvPr id="44" name="Google Shape;44;p31"/>
          <p:cNvSpPr>
            <a:spLocks noGrp="1"/>
          </p:cNvSpPr>
          <p:nvPr>
            <p:ph type="dgm" idx="14"/>
          </p:nvPr>
        </p:nvSpPr>
        <p:spPr>
          <a:xfrm>
            <a:off x="1379022" y="5006605"/>
            <a:ext cx="10908792" cy="4348410"/>
          </a:xfrm>
          <a:prstGeom prst="rect">
            <a:avLst/>
          </a:prstGeom>
          <a:gradFill>
            <a:gsLst>
              <a:gs pos="0">
                <a:srgbClr val="3F3F3F"/>
              </a:gs>
              <a:gs pos="20000">
                <a:srgbClr val="3F3F3F"/>
              </a:gs>
              <a:gs pos="100000">
                <a:srgbClr val="3F3F3F">
                  <a:alpha val="0"/>
                </a:srgbClr>
              </a:gs>
            </a:gsLst>
            <a:lin ang="5400000" scaled="0"/>
          </a:gradFill>
          <a:ln>
            <a:noFill/>
          </a:ln>
        </p:spPr>
        <p:txBody>
          <a:bodyPr spcFirstLastPara="1" wrap="square" lIns="91425" tIns="45700" rIns="91425" bIns="45700" anchor="ctr" anchorCtr="0">
            <a:noAutofit/>
          </a:bodyPr>
          <a:lstStyle>
            <a:lvl1pPr marR="0" lvl="0" algn="l" rtl="0">
              <a:lnSpc>
                <a:spcPct val="90000"/>
              </a:lnSpc>
              <a:spcBef>
                <a:spcPts val="3000"/>
              </a:spcBef>
              <a:spcAft>
                <a:spcPts val="0"/>
              </a:spcAft>
              <a:buClr>
                <a:schemeClr val="dk1"/>
              </a:buClr>
              <a:buSzPts val="100"/>
              <a:buFont typeface="Arial"/>
              <a:buChar char="•"/>
              <a:defRPr sz="3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1500"/>
              </a:spcBef>
              <a:spcAft>
                <a:spcPts val="0"/>
              </a:spcAft>
              <a:buClr>
                <a:schemeClr val="dk1"/>
              </a:buClr>
              <a:buSzPts val="2400"/>
              <a:buFont typeface="Arial"/>
              <a:buChar char="•"/>
              <a:defRPr sz="7200" b="0" i="0" u="none" strike="noStrike" cap="none">
                <a:solidFill>
                  <a:schemeClr val="dk1"/>
                </a:solidFill>
                <a:latin typeface="Calibri"/>
                <a:ea typeface="Calibri"/>
                <a:cs typeface="Calibri"/>
                <a:sym typeface="Calibri"/>
              </a:defRPr>
            </a:lvl2pPr>
            <a:lvl3pPr marR="0" lvl="2" algn="l" rtl="0">
              <a:lnSpc>
                <a:spcPct val="90000"/>
              </a:lnSpc>
              <a:spcBef>
                <a:spcPts val="1500"/>
              </a:spcBef>
              <a:spcAft>
                <a:spcPts val="0"/>
              </a:spcAft>
              <a:buClr>
                <a:schemeClr val="dk1"/>
              </a:buClr>
              <a:buSzPts val="2000"/>
              <a:buFont typeface="Arial"/>
              <a:buChar char="•"/>
              <a:defRPr sz="6000" b="0" i="0" u="none" strike="noStrike" cap="none">
                <a:solidFill>
                  <a:schemeClr val="dk1"/>
                </a:solidFill>
                <a:latin typeface="Calibri"/>
                <a:ea typeface="Calibri"/>
                <a:cs typeface="Calibri"/>
                <a:sym typeface="Calibri"/>
              </a:defRPr>
            </a:lvl3pPr>
            <a:lvl4pPr marR="0" lvl="3"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4pPr>
            <a:lvl5pPr marR="0" lvl="4"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5pPr>
            <a:lvl6pPr marR="0" lvl="5"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R="0" lvl="6"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R="0" lvl="7"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R="0" lvl="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45" name="Google Shape;45;p31"/>
          <p:cNvSpPr txBox="1">
            <a:spLocks noGrp="1"/>
          </p:cNvSpPr>
          <p:nvPr>
            <p:ph type="body" idx="15"/>
          </p:nvPr>
        </p:nvSpPr>
        <p:spPr>
          <a:xfrm>
            <a:off x="1827366" y="5372232"/>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
        <p:nvSpPr>
          <p:cNvPr id="46" name="Google Shape;46;p31"/>
          <p:cNvSpPr txBox="1">
            <a:spLocks noGrp="1"/>
          </p:cNvSpPr>
          <p:nvPr>
            <p:ph type="body" idx="16"/>
          </p:nvPr>
        </p:nvSpPr>
        <p:spPr>
          <a:xfrm>
            <a:off x="1827366" y="5914096"/>
            <a:ext cx="9966960" cy="750360"/>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3000"/>
              </a:spcBef>
              <a:spcAft>
                <a:spcPts val="0"/>
              </a:spcAft>
              <a:buClr>
                <a:schemeClr val="dk1"/>
              </a:buClr>
              <a:buSzPts val="1067"/>
              <a:buFont typeface="Arial"/>
              <a:buNone/>
              <a:defRPr sz="3202" b="0" i="0" u="none" strike="noStrike" cap="none">
                <a:solidFill>
                  <a:schemeClr val="dk1"/>
                </a:solidFill>
                <a:latin typeface="Trebuchet MS"/>
                <a:ea typeface="Trebuchet MS"/>
                <a:cs typeface="Trebuchet MS"/>
                <a:sym typeface="Trebuchet MS"/>
              </a:defRPr>
            </a:lvl1pPr>
            <a:lvl2pPr marL="2743200" marR="0" lvl="1"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2pPr>
            <a:lvl3pPr marL="4114800" marR="0" lvl="2"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3pPr>
            <a:lvl4pPr marL="5486400" marR="0" lvl="3"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4pPr>
            <a:lvl5pPr marL="6858000" marR="0" lvl="4" indent="-685800" algn="l" rtl="0">
              <a:lnSpc>
                <a:spcPct val="90000"/>
              </a:lnSpc>
              <a:spcBef>
                <a:spcPts val="1500"/>
              </a:spcBef>
              <a:spcAft>
                <a:spcPts val="0"/>
              </a:spcAft>
              <a:buClr>
                <a:schemeClr val="dk1"/>
              </a:buClr>
              <a:buSzPts val="1333"/>
              <a:buFont typeface="Arial"/>
              <a:buNone/>
              <a:defRPr sz="4000" b="1" i="0" u="none" strike="noStrike" cap="none">
                <a:solidFill>
                  <a:schemeClr val="dk1"/>
                </a:solidFill>
                <a:latin typeface="Trebuchet MS"/>
                <a:ea typeface="Trebuchet MS"/>
                <a:cs typeface="Trebuchet MS"/>
                <a:sym typeface="Trebuchet MS"/>
              </a:defRPr>
            </a:lvl5pPr>
            <a:lvl6pPr marL="8229600" marR="0" lvl="5"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6pPr>
            <a:lvl7pPr marL="9601200" marR="0" lvl="6"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7pPr>
            <a:lvl8pPr marL="10972800" marR="0" lvl="7"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8pPr>
            <a:lvl9pPr marL="12344400" marR="0" lvl="8" indent="-1028700"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747553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6"/>
          </a:xfrm>
        </p:spPr>
        <p:txBody>
          <a:bodyPr anchor="b"/>
          <a:lstStyle>
            <a:lvl1pPr algn="ctr">
              <a:defRPr sz="11600">
                <a:solidFill>
                  <a:schemeClr val="tx1"/>
                </a:solidFill>
              </a:defRPr>
            </a:lvl1pPr>
          </a:lstStyle>
          <a:p>
            <a:r>
              <a:rPr lang="en-US"/>
              <a:t>Click to edit Master title style</a:t>
            </a:r>
          </a:p>
        </p:txBody>
      </p:sp>
    </p:spTree>
    <p:extLst>
      <p:ext uri="{BB962C8B-B14F-4D97-AF65-F5344CB8AC3E}">
        <p14:creationId xmlns:p14="http://schemas.microsoft.com/office/powerpoint/2010/main" val="15506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7DB07-2DFA-CD40-73FF-A82805405FA4}"/>
              </a:ext>
            </a:extLst>
          </p:cNvPr>
          <p:cNvPicPr>
            <a:picLocks noChangeAspect="1"/>
          </p:cNvPicPr>
          <p:nvPr/>
        </p:nvPicPr>
        <p:blipFill>
          <a:blip r:embed="rId2"/>
          <a:srcRect/>
          <a:stretch/>
        </p:blipFill>
        <p:spPr>
          <a:xfrm>
            <a:off x="-1" y="0"/>
            <a:ext cx="36576001" cy="20574000"/>
          </a:xfrm>
          <a:prstGeom prst="rect">
            <a:avLst/>
          </a:prstGeom>
        </p:spPr>
      </p:pic>
      <p:sp>
        <p:nvSpPr>
          <p:cNvPr id="12" name="Rectangle 11">
            <a:extLst>
              <a:ext uri="{FF2B5EF4-FFF2-40B4-BE49-F238E27FC236}">
                <a16:creationId xmlns:a16="http://schemas.microsoft.com/office/drawing/2014/main" id="{59B04279-0FA3-FC91-70E4-DA84533BEBED}"/>
              </a:ext>
            </a:extLst>
          </p:cNvPr>
          <p:cNvSpPr/>
          <p:nvPr/>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79A531-D51E-87A0-429F-341D04DB76DB}"/>
              </a:ext>
            </a:extLst>
          </p:cNvPr>
          <p:cNvSpPr/>
          <p:nvPr/>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latin typeface="NVIDIA Sans Light" panose="020B0303020203020204" pitchFamily="34" charset="0"/>
              <a:cs typeface="NVIDIA Sans Light" panose="020B0303020203020204" pitchFamily="34" charset="0"/>
            </a:endParaRPr>
          </a:p>
        </p:txBody>
      </p:sp>
      <p:sp>
        <p:nvSpPr>
          <p:cNvPr id="8" name="Title 1">
            <a:extLst>
              <a:ext uri="{FF2B5EF4-FFF2-40B4-BE49-F238E27FC236}">
                <a16:creationId xmlns:a16="http://schemas.microsoft.com/office/drawing/2014/main" id="{A82DC8E3-390F-72BE-ED9D-3183C9E64100}"/>
              </a:ext>
            </a:extLst>
          </p:cNvPr>
          <p:cNvSpPr>
            <a:spLocks noGrp="1"/>
          </p:cNvSpPr>
          <p:nvPr>
            <p:ph type="ctrTitle" hasCustomPrompt="1"/>
          </p:nvPr>
        </p:nvSpPr>
        <p:spPr>
          <a:xfrm>
            <a:off x="1513012" y="13704917"/>
            <a:ext cx="27432000" cy="4937760"/>
          </a:xfrm>
        </p:spPr>
        <p:txBody>
          <a:bodyPr anchor="b">
            <a:normAutofit/>
          </a:bodyPr>
          <a:lstStyle>
            <a:lvl1pPr algn="l">
              <a:defRPr sz="8800" b="1" cap="none" baseline="0">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9" name="Subtitle 2">
            <a:extLst>
              <a:ext uri="{FF2B5EF4-FFF2-40B4-BE49-F238E27FC236}">
                <a16:creationId xmlns:a16="http://schemas.microsoft.com/office/drawing/2014/main" id="{6447EE54-7C0B-4DC2-E9D5-B1B5DE7EC458}"/>
              </a:ext>
            </a:extLst>
          </p:cNvPr>
          <p:cNvSpPr>
            <a:spLocks noGrp="1"/>
          </p:cNvSpPr>
          <p:nvPr>
            <p:ph type="subTitle" idx="1" hasCustomPrompt="1"/>
          </p:nvPr>
        </p:nvSpPr>
        <p:spPr>
          <a:xfrm>
            <a:off x="1513012" y="18663067"/>
            <a:ext cx="27432000" cy="1703832"/>
          </a:xfrm>
          <a:prstGeom prst="rect">
            <a:avLst/>
          </a:prstGeom>
        </p:spPr>
        <p:txBody>
          <a:bodyPr>
            <a:normAutofit/>
          </a:bodyPr>
          <a:lstStyle>
            <a:lvl1pPr marL="0" indent="0" algn="l">
              <a:buNone/>
              <a:defRPr sz="4400" b="0" cap="none" baseline="0">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Add Subtitle/Name/Date</a:t>
            </a:r>
          </a:p>
        </p:txBody>
      </p:sp>
      <p:pic>
        <p:nvPicPr>
          <p:cNvPr id="10" name="Picture 9" descr="Logo&#10;&#10;Description automatically generated">
            <a:extLst>
              <a:ext uri="{FF2B5EF4-FFF2-40B4-BE49-F238E27FC236}">
                <a16:creationId xmlns:a16="http://schemas.microsoft.com/office/drawing/2014/main" id="{24366ACC-A61F-36E5-53FC-C102A67A7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pic>
        <p:nvPicPr>
          <p:cNvPr id="2" name="Picture 1">
            <a:extLst>
              <a:ext uri="{FF2B5EF4-FFF2-40B4-BE49-F238E27FC236}">
                <a16:creationId xmlns:a16="http://schemas.microsoft.com/office/drawing/2014/main" id="{5259A4C7-785E-346C-0BE3-C4D6E5730963}"/>
              </a:ext>
            </a:extLst>
          </p:cNvPr>
          <p:cNvPicPr>
            <a:picLocks noChangeAspect="1"/>
          </p:cNvPicPr>
          <p:nvPr userDrawn="1"/>
        </p:nvPicPr>
        <p:blipFill>
          <a:blip r:embed="rId2"/>
          <a:srcRect/>
          <a:stretch/>
        </p:blipFill>
        <p:spPr>
          <a:xfrm>
            <a:off x="-1" y="0"/>
            <a:ext cx="36576001" cy="20574000"/>
          </a:xfrm>
          <a:prstGeom prst="rect">
            <a:avLst/>
          </a:prstGeom>
        </p:spPr>
      </p:pic>
      <p:sp>
        <p:nvSpPr>
          <p:cNvPr id="3" name="Rectangle 2">
            <a:extLst>
              <a:ext uri="{FF2B5EF4-FFF2-40B4-BE49-F238E27FC236}">
                <a16:creationId xmlns:a16="http://schemas.microsoft.com/office/drawing/2014/main" id="{DC98D1DE-5744-FF58-D280-6D6B673D85ED}"/>
              </a:ext>
            </a:extLst>
          </p:cNvPr>
          <p:cNvSpPr/>
          <p:nvPr userDrawn="1"/>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5C32395-3141-25FD-B9A2-D3034752A30F}"/>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latin typeface="NVIDIA Sans Light" panose="020B0303020203020204" pitchFamily="34" charset="0"/>
              <a:cs typeface="NVIDIA Sans Light" panose="020B0303020203020204" pitchFamily="34" charset="0"/>
            </a:endParaRPr>
          </a:p>
        </p:txBody>
      </p:sp>
      <p:pic>
        <p:nvPicPr>
          <p:cNvPr id="5" name="Picture 4" descr="Logo&#10;&#10;Description automatically generated">
            <a:extLst>
              <a:ext uri="{FF2B5EF4-FFF2-40B4-BE49-F238E27FC236}">
                <a16:creationId xmlns:a16="http://schemas.microsoft.com/office/drawing/2014/main" id="{DFB09D38-C636-810F-8E96-7432294500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17097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9318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870B57E-B314-99BB-8DF8-2672644B4F4E}"/>
              </a:ext>
            </a:extLst>
          </p:cNvPr>
          <p:cNvSpPr/>
          <p:nvPr/>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dirty="0"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
        <p:nvSpPr>
          <p:cNvPr id="2" name="Rectangle 1">
            <a:extLst>
              <a:ext uri="{FF2B5EF4-FFF2-40B4-BE49-F238E27FC236}">
                <a16:creationId xmlns:a16="http://schemas.microsoft.com/office/drawing/2014/main" id="{B0FA0E87-128C-D63B-D5A2-F33977A814B0}"/>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dirty="0" err="1">
              <a:solidFill>
                <a:schemeClr val="tx1"/>
              </a:solidFill>
              <a:latin typeface="NVIDIA Sans" panose="020B0503020203020204" pitchFamily="34" charset="0"/>
              <a:cs typeface="NVIDIA Sans" panose="020B0503020203020204" pitchFamily="34" charset="0"/>
            </a:endParaRPr>
          </a:p>
        </p:txBody>
      </p:sp>
      <p:pic>
        <p:nvPicPr>
          <p:cNvPr id="3" name="Picture 2">
            <a:extLst>
              <a:ext uri="{FF2B5EF4-FFF2-40B4-BE49-F238E27FC236}">
                <a16:creationId xmlns:a16="http://schemas.microsoft.com/office/drawing/2014/main" id="{7CD2FFA4-CB87-4D39-F7F0-B3BE953A8EC1}"/>
              </a:ext>
            </a:extLst>
          </p:cNvPr>
          <p:cNvPicPr>
            <a:picLocks noChangeAspect="1"/>
          </p:cNvPicPr>
          <p:nvPr userDrawn="1"/>
        </p:nvPicPr>
        <p:blipFill>
          <a:blip r:embed="rId2"/>
          <a:stretch>
            <a:fillRect/>
          </a:stretch>
        </p:blipFill>
        <p:spPr>
          <a:xfrm>
            <a:off x="3087422" y="10556523"/>
            <a:ext cx="11022523" cy="7864522"/>
          </a:xfrm>
          <a:prstGeom prst="rect">
            <a:avLst/>
          </a:prstGeom>
        </p:spPr>
      </p:pic>
    </p:spTree>
    <p:extLst>
      <p:ext uri="{BB962C8B-B14F-4D97-AF65-F5344CB8AC3E}">
        <p14:creationId xmlns:p14="http://schemas.microsoft.com/office/powerpoint/2010/main" val="743507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569362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76E4777A-F626-7644-27B7-BFAC0B981393}"/>
              </a:ext>
            </a:extLst>
          </p:cNvPr>
          <p:cNvSpPr txBox="1"/>
          <p:nvPr/>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
        <p:nvSpPr>
          <p:cNvPr id="2" name="TextBox 1">
            <a:extLst>
              <a:ext uri="{FF2B5EF4-FFF2-40B4-BE49-F238E27FC236}">
                <a16:creationId xmlns:a16="http://schemas.microsoft.com/office/drawing/2014/main" id="{CCB580BB-F485-5DDA-048E-85D505BBAC0D}"/>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1402983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895725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0" name="TextBox 9">
            <a:extLst>
              <a:ext uri="{FF2B5EF4-FFF2-40B4-BE49-F238E27FC236}">
                <a16:creationId xmlns:a16="http://schemas.microsoft.com/office/drawing/2014/main" id="{5C9AAC10-E9F2-1A13-3A59-F02BCBD31C18}"/>
              </a:ext>
            </a:extLst>
          </p:cNvPr>
          <p:cNvSpPr txBox="1"/>
          <p:nvPr/>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
        <p:nvSpPr>
          <p:cNvPr id="2" name="TextBox 1">
            <a:extLst>
              <a:ext uri="{FF2B5EF4-FFF2-40B4-BE49-F238E27FC236}">
                <a16:creationId xmlns:a16="http://schemas.microsoft.com/office/drawing/2014/main" id="{9A9D77B6-94AC-AA93-CF92-30080E3F9CEB}"/>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392182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39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4CB4AC74-E8E5-AA23-89B3-FDB8D3DEFA54}"/>
              </a:ext>
            </a:extLst>
          </p:cNvPr>
          <p:cNvSpPr txBox="1"/>
          <p:nvPr/>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
        <p:nvSpPr>
          <p:cNvPr id="2" name="TextBox 1">
            <a:extLst>
              <a:ext uri="{FF2B5EF4-FFF2-40B4-BE49-F238E27FC236}">
                <a16:creationId xmlns:a16="http://schemas.microsoft.com/office/drawing/2014/main" id="{C69E05EA-BEF5-7B9D-43F9-AA79AA33801E}"/>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378768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429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7F31614E-EF85-5DB1-BDD4-F2ABE89645E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977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cxnSp>
        <p:nvCxnSpPr>
          <p:cNvPr id="2" name="Straight Connector 1">
            <a:extLst>
              <a:ext uri="{FF2B5EF4-FFF2-40B4-BE49-F238E27FC236}">
                <a16:creationId xmlns:a16="http://schemas.microsoft.com/office/drawing/2014/main" id="{36C1AB81-F0AB-D087-180C-C66AD4906BB5}"/>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77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429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BE3DF79-FD05-CA08-C43E-A29E4923D58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3" name="Group 2">
            <a:extLst>
              <a:ext uri="{FF2B5EF4-FFF2-40B4-BE49-F238E27FC236}">
                <a16:creationId xmlns:a16="http://schemas.microsoft.com/office/drawing/2014/main" id="{5C9DFF94-C4B7-A607-4A7E-E9E3EB6915E5}"/>
              </a:ext>
            </a:extLst>
          </p:cNvPr>
          <p:cNvGrpSpPr/>
          <p:nvPr userDrawn="1"/>
        </p:nvGrpSpPr>
        <p:grpSpPr>
          <a:xfrm>
            <a:off x="0" y="19504414"/>
            <a:ext cx="2330569" cy="1082936"/>
            <a:chOff x="0" y="19504414"/>
            <a:chExt cx="2330569" cy="1082936"/>
          </a:xfrm>
        </p:grpSpPr>
        <p:sp>
          <p:nvSpPr>
            <p:cNvPr id="4" name="Rectangle 3">
              <a:extLst>
                <a:ext uri="{FF2B5EF4-FFF2-40B4-BE49-F238E27FC236}">
                  <a16:creationId xmlns:a16="http://schemas.microsoft.com/office/drawing/2014/main" id="{5AB13461-8913-71B9-0578-2B59CEB40CC4}"/>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descr="A picture containing shape&#10;&#10;Description automatically generated">
              <a:extLst>
                <a:ext uri="{FF2B5EF4-FFF2-40B4-BE49-F238E27FC236}">
                  <a16:creationId xmlns:a16="http://schemas.microsoft.com/office/drawing/2014/main" id="{0FD217F9-2639-1769-ABD2-3A0607214E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6" name="Straight Connector 5">
            <a:extLst>
              <a:ext uri="{FF2B5EF4-FFF2-40B4-BE49-F238E27FC236}">
                <a16:creationId xmlns:a16="http://schemas.microsoft.com/office/drawing/2014/main" id="{DBD5D1D2-5E50-75FC-E8ED-98C863C333CF}"/>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79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Rt - Text L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429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A1D50A8-0FC1-459D-543E-8E0823BAA999}"/>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3" name="Group 2">
            <a:extLst>
              <a:ext uri="{FF2B5EF4-FFF2-40B4-BE49-F238E27FC236}">
                <a16:creationId xmlns:a16="http://schemas.microsoft.com/office/drawing/2014/main" id="{5C200C18-79E2-D763-29B4-CDD09FB24802}"/>
              </a:ext>
            </a:extLst>
          </p:cNvPr>
          <p:cNvGrpSpPr/>
          <p:nvPr userDrawn="1"/>
        </p:nvGrpSpPr>
        <p:grpSpPr>
          <a:xfrm>
            <a:off x="0" y="19504414"/>
            <a:ext cx="2330569" cy="1082936"/>
            <a:chOff x="0" y="19504414"/>
            <a:chExt cx="2330569" cy="1082936"/>
          </a:xfrm>
        </p:grpSpPr>
        <p:sp>
          <p:nvSpPr>
            <p:cNvPr id="4" name="Rectangle 3">
              <a:extLst>
                <a:ext uri="{FF2B5EF4-FFF2-40B4-BE49-F238E27FC236}">
                  <a16:creationId xmlns:a16="http://schemas.microsoft.com/office/drawing/2014/main" id="{887A3850-06E5-B9AA-4E96-EED4DA4A059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descr="A picture containing shape&#10;&#10;Description automatically generated">
              <a:extLst>
                <a:ext uri="{FF2B5EF4-FFF2-40B4-BE49-F238E27FC236}">
                  <a16:creationId xmlns:a16="http://schemas.microsoft.com/office/drawing/2014/main" id="{00A3366C-5A80-40DF-3A9A-C97C103301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6" name="Straight Connector 5">
            <a:extLst>
              <a:ext uri="{FF2B5EF4-FFF2-40B4-BE49-F238E27FC236}">
                <a16:creationId xmlns:a16="http://schemas.microsoft.com/office/drawing/2014/main" id="{0B7A85DD-1736-215A-B47D-CF0E13741E1B}"/>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F27F3C5-0EB5-CD12-6916-C6711FDC05FE}"/>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Trebuchet MS" panose="020B0603020202020204" pitchFamily="34" charset="0"/>
            </a:endParaRPr>
          </a:p>
        </p:txBody>
      </p:sp>
    </p:spTree>
    <p:extLst>
      <p:ext uri="{BB962C8B-B14F-4D97-AF65-F5344CB8AC3E}">
        <p14:creationId xmlns:p14="http://schemas.microsoft.com/office/powerpoint/2010/main" val="3336920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429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sp>
        <p:nvSpPr>
          <p:cNvPr id="14" name="Rectangle 13">
            <a:extLst>
              <a:ext uri="{FF2B5EF4-FFF2-40B4-BE49-F238E27FC236}">
                <a16:creationId xmlns:a16="http://schemas.microsoft.com/office/drawing/2014/main" id="{6265C1B2-04C0-DFB7-6EBD-AB040BF7DEFF}"/>
              </a:ext>
            </a:extLst>
          </p:cNvPr>
          <p:cNvSpPr/>
          <p:nvPr/>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Trebuchet MS" panose="020B0603020202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025E54F-0965-0A56-79F8-392D04726318}"/>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 name="Rectangle 2">
            <a:extLst>
              <a:ext uri="{FF2B5EF4-FFF2-40B4-BE49-F238E27FC236}">
                <a16:creationId xmlns:a16="http://schemas.microsoft.com/office/drawing/2014/main" id="{557567CF-12A7-90A5-F293-439D674223B3}"/>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Trebuchet MS" panose="020B0603020202020204" pitchFamily="34" charset="0"/>
            </a:endParaRPr>
          </a:p>
        </p:txBody>
      </p:sp>
      <p:grpSp>
        <p:nvGrpSpPr>
          <p:cNvPr id="5" name="Group 4">
            <a:extLst>
              <a:ext uri="{FF2B5EF4-FFF2-40B4-BE49-F238E27FC236}">
                <a16:creationId xmlns:a16="http://schemas.microsoft.com/office/drawing/2014/main" id="{AFABC1D1-A94E-A6E2-8183-372DAD8FEF13}"/>
              </a:ext>
            </a:extLst>
          </p:cNvPr>
          <p:cNvGrpSpPr/>
          <p:nvPr userDrawn="1"/>
        </p:nvGrpSpPr>
        <p:grpSpPr>
          <a:xfrm>
            <a:off x="0" y="19504414"/>
            <a:ext cx="2330569" cy="1082936"/>
            <a:chOff x="0" y="19504414"/>
            <a:chExt cx="2330569" cy="1082936"/>
          </a:xfrm>
        </p:grpSpPr>
        <p:sp>
          <p:nvSpPr>
            <p:cNvPr id="6" name="Rectangle 5">
              <a:extLst>
                <a:ext uri="{FF2B5EF4-FFF2-40B4-BE49-F238E27FC236}">
                  <a16:creationId xmlns:a16="http://schemas.microsoft.com/office/drawing/2014/main" id="{FB1EB299-8DE2-40A6-6FF6-34ADC1CB7B5C}"/>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7" name="Picture 6" descr="A picture containing shape&#10;&#10;Description automatically generated">
              <a:extLst>
                <a:ext uri="{FF2B5EF4-FFF2-40B4-BE49-F238E27FC236}">
                  <a16:creationId xmlns:a16="http://schemas.microsoft.com/office/drawing/2014/main" id="{615414C8-7C2D-ADB8-2FC7-934A7CA1E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3" name="Straight Connector 12">
            <a:extLst>
              <a:ext uri="{FF2B5EF4-FFF2-40B4-BE49-F238E27FC236}">
                <a16:creationId xmlns:a16="http://schemas.microsoft.com/office/drawing/2014/main" id="{6337A560-939E-6AF8-3A95-13E9293E8C14}"/>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001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A3C3B833-0169-9942-0C34-3173DDB88C15}"/>
              </a:ext>
            </a:extLst>
          </p:cNvPr>
          <p:cNvGrpSpPr/>
          <p:nvPr/>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2" name="Rectangle 1">
            <a:extLst>
              <a:ext uri="{FF2B5EF4-FFF2-40B4-BE49-F238E27FC236}">
                <a16:creationId xmlns:a16="http://schemas.microsoft.com/office/drawing/2014/main" id="{76631051-D571-837B-D47F-128A1A72EDDA}"/>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3" name="Group 2">
            <a:extLst>
              <a:ext uri="{FF2B5EF4-FFF2-40B4-BE49-F238E27FC236}">
                <a16:creationId xmlns:a16="http://schemas.microsoft.com/office/drawing/2014/main" id="{76AD64B4-2173-00BB-64E2-CC1E0B8207BD}"/>
              </a:ext>
            </a:extLst>
          </p:cNvPr>
          <p:cNvGrpSpPr/>
          <p:nvPr userDrawn="1"/>
        </p:nvGrpSpPr>
        <p:grpSpPr>
          <a:xfrm>
            <a:off x="0" y="19504414"/>
            <a:ext cx="2330569" cy="1082936"/>
            <a:chOff x="0" y="19504414"/>
            <a:chExt cx="2330569" cy="1082936"/>
          </a:xfrm>
        </p:grpSpPr>
        <p:sp>
          <p:nvSpPr>
            <p:cNvPr id="4" name="Rectangle 3">
              <a:extLst>
                <a:ext uri="{FF2B5EF4-FFF2-40B4-BE49-F238E27FC236}">
                  <a16:creationId xmlns:a16="http://schemas.microsoft.com/office/drawing/2014/main" id="{F9ECB2BA-2C0C-5424-CF47-B81ED49BE5D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descr="A picture containing shape&#10;&#10;Description automatically generated">
              <a:extLst>
                <a:ext uri="{FF2B5EF4-FFF2-40B4-BE49-F238E27FC236}">
                  <a16:creationId xmlns:a16="http://schemas.microsoft.com/office/drawing/2014/main" id="{F576D6A7-AACF-7ED8-69E6-FF974E559E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9" name="Straight Connector 8">
            <a:extLst>
              <a:ext uri="{FF2B5EF4-FFF2-40B4-BE49-F238E27FC236}">
                <a16:creationId xmlns:a16="http://schemas.microsoft.com/office/drawing/2014/main" id="{16B3A57B-92D3-4DE2-7BA5-CF43DEB47901}"/>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402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grpSp>
        <p:nvGrpSpPr>
          <p:cNvPr id="6" name="Group 5">
            <a:extLst>
              <a:ext uri="{FF2B5EF4-FFF2-40B4-BE49-F238E27FC236}">
                <a16:creationId xmlns:a16="http://schemas.microsoft.com/office/drawing/2014/main" id="{5E137DE7-1D7A-32A3-A88D-722BA52766C9}"/>
              </a:ext>
            </a:extLst>
          </p:cNvPr>
          <p:cNvGrpSpPr/>
          <p:nvPr/>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2" name="Rectangle 1">
            <a:extLst>
              <a:ext uri="{FF2B5EF4-FFF2-40B4-BE49-F238E27FC236}">
                <a16:creationId xmlns:a16="http://schemas.microsoft.com/office/drawing/2014/main" id="{14FB6A1C-B43A-D3DB-0B69-E7EC585BBC5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3" name="Group 2">
            <a:extLst>
              <a:ext uri="{FF2B5EF4-FFF2-40B4-BE49-F238E27FC236}">
                <a16:creationId xmlns:a16="http://schemas.microsoft.com/office/drawing/2014/main" id="{DF4EAF3C-7E64-A241-F9AE-83E14AF72287}"/>
              </a:ext>
            </a:extLst>
          </p:cNvPr>
          <p:cNvGrpSpPr/>
          <p:nvPr userDrawn="1"/>
        </p:nvGrpSpPr>
        <p:grpSpPr>
          <a:xfrm>
            <a:off x="0" y="19504414"/>
            <a:ext cx="2330569" cy="1082936"/>
            <a:chOff x="0" y="19504414"/>
            <a:chExt cx="2330569" cy="1082936"/>
          </a:xfrm>
        </p:grpSpPr>
        <p:sp>
          <p:nvSpPr>
            <p:cNvPr id="4" name="Rectangle 3">
              <a:extLst>
                <a:ext uri="{FF2B5EF4-FFF2-40B4-BE49-F238E27FC236}">
                  <a16:creationId xmlns:a16="http://schemas.microsoft.com/office/drawing/2014/main" id="{ECD62600-B2BB-0781-8502-A2A54FDD3C4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8" name="Picture 7" descr="A picture containing shape&#10;&#10;Description automatically generated">
              <a:extLst>
                <a:ext uri="{FF2B5EF4-FFF2-40B4-BE49-F238E27FC236}">
                  <a16:creationId xmlns:a16="http://schemas.microsoft.com/office/drawing/2014/main" id="{798FD897-92CB-6814-AD01-1ABB2E81B2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504573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2" name="Group 1">
            <a:extLst>
              <a:ext uri="{FF2B5EF4-FFF2-40B4-BE49-F238E27FC236}">
                <a16:creationId xmlns:a16="http://schemas.microsoft.com/office/drawing/2014/main" id="{34FD8965-93AC-C44D-A13A-AA1A59E48E89}"/>
              </a:ext>
            </a:extLst>
          </p:cNvPr>
          <p:cNvGrpSpPr/>
          <p:nvPr/>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3" name="Rectangle 2">
            <a:extLst>
              <a:ext uri="{FF2B5EF4-FFF2-40B4-BE49-F238E27FC236}">
                <a16:creationId xmlns:a16="http://schemas.microsoft.com/office/drawing/2014/main" id="{B9C21C7B-3F53-F092-F97C-ED325B621D56}"/>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F2E3E44F-3800-8764-E6F6-D56BC677EEE2}"/>
              </a:ext>
            </a:extLst>
          </p:cNvPr>
          <p:cNvGrpSpPr/>
          <p:nvPr userDrawn="1"/>
        </p:nvGrpSpPr>
        <p:grpSpPr>
          <a:xfrm>
            <a:off x="0" y="19504414"/>
            <a:ext cx="2330569" cy="1082936"/>
            <a:chOff x="0" y="19504414"/>
            <a:chExt cx="2330569" cy="1082936"/>
          </a:xfrm>
        </p:grpSpPr>
        <p:sp>
          <p:nvSpPr>
            <p:cNvPr id="5" name="Rectangle 4">
              <a:extLst>
                <a:ext uri="{FF2B5EF4-FFF2-40B4-BE49-F238E27FC236}">
                  <a16:creationId xmlns:a16="http://schemas.microsoft.com/office/drawing/2014/main" id="{B2A3C1D0-6CF4-6E2E-1095-84CFBBC9364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7" name="Picture 6" descr="A picture containing shape&#10;&#10;Description automatically generated">
              <a:extLst>
                <a:ext uri="{FF2B5EF4-FFF2-40B4-BE49-F238E27FC236}">
                  <a16:creationId xmlns:a16="http://schemas.microsoft.com/office/drawing/2014/main" id="{03927ABC-C822-A3FA-A9C1-7F0C9F9057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7740242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ingle Image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FCCF0B-2DC2-8E57-3E7D-FFCF707D3339}"/>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4" name="Text Placeholder 7">
            <a:extLst>
              <a:ext uri="{FF2B5EF4-FFF2-40B4-BE49-F238E27FC236}">
                <a16:creationId xmlns:a16="http://schemas.microsoft.com/office/drawing/2014/main" id="{CB360914-09CF-7A4F-B58D-BFEBFBC3C19C}"/>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5" name="Straight Connector 14">
            <a:extLst>
              <a:ext uri="{FF2B5EF4-FFF2-40B4-BE49-F238E27FC236}">
                <a16:creationId xmlns:a16="http://schemas.microsoft.com/office/drawing/2014/main" id="{CF09FACE-5941-27B5-DA6F-38C6C2C95C9C}"/>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Picture Placeholder 2">
            <a:extLst>
              <a:ext uri="{FF2B5EF4-FFF2-40B4-BE49-F238E27FC236}">
                <a16:creationId xmlns:a16="http://schemas.microsoft.com/office/drawing/2014/main" id="{91D45BCD-7536-17AE-6159-40CEA184028D}"/>
              </a:ext>
            </a:extLst>
          </p:cNvPr>
          <p:cNvSpPr>
            <a:spLocks noGrp="1"/>
          </p:cNvSpPr>
          <p:nvPr>
            <p:ph type="pic" sz="quarter" idx="41"/>
          </p:nvPr>
        </p:nvSpPr>
        <p:spPr>
          <a:xfrm>
            <a:off x="6515718" y="-6973"/>
            <a:ext cx="24450701" cy="1375197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7" name="Text Placeholder 7">
            <a:extLst>
              <a:ext uri="{FF2B5EF4-FFF2-40B4-BE49-F238E27FC236}">
                <a16:creationId xmlns:a16="http://schemas.microsoft.com/office/drawing/2014/main" id="{D20C828A-0BA5-C2EA-BE2F-12A3E14E3F19}"/>
              </a:ext>
            </a:extLst>
          </p:cNvPr>
          <p:cNvSpPr>
            <a:spLocks noGrp="1"/>
          </p:cNvSpPr>
          <p:nvPr>
            <p:ph type="body" sz="quarter" idx="42" hasCustomPrompt="1"/>
          </p:nvPr>
        </p:nvSpPr>
        <p:spPr>
          <a:xfrm>
            <a:off x="11155680" y="14299678"/>
            <a:ext cx="14264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18" name="Text Placeholder 7">
            <a:extLst>
              <a:ext uri="{FF2B5EF4-FFF2-40B4-BE49-F238E27FC236}">
                <a16:creationId xmlns:a16="http://schemas.microsoft.com/office/drawing/2014/main" id="{4AD3C280-9A62-60E7-B49C-93320A3076B0}"/>
              </a:ext>
            </a:extLst>
          </p:cNvPr>
          <p:cNvSpPr>
            <a:spLocks noGrp="1"/>
          </p:cNvSpPr>
          <p:nvPr>
            <p:ph type="body" sz="quarter" idx="45" hasCustomPrompt="1"/>
          </p:nvPr>
        </p:nvSpPr>
        <p:spPr>
          <a:xfrm>
            <a:off x="11155680" y="14967612"/>
            <a:ext cx="14264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19" name="Rectangle 18">
            <a:extLst>
              <a:ext uri="{FF2B5EF4-FFF2-40B4-BE49-F238E27FC236}">
                <a16:creationId xmlns:a16="http://schemas.microsoft.com/office/drawing/2014/main" id="{2CB5230C-B98E-9B1A-08FC-0F47344BE841}"/>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0" name="Group 9">
            <a:extLst>
              <a:ext uri="{FF2B5EF4-FFF2-40B4-BE49-F238E27FC236}">
                <a16:creationId xmlns:a16="http://schemas.microsoft.com/office/drawing/2014/main" id="{CD4E1FDB-3F2E-4D8C-4A5E-5DF87A96EC4C}"/>
              </a:ext>
            </a:extLst>
          </p:cNvPr>
          <p:cNvGrpSpPr/>
          <p:nvPr/>
        </p:nvGrpSpPr>
        <p:grpSpPr>
          <a:xfrm>
            <a:off x="34061399" y="0"/>
            <a:ext cx="2514601" cy="1084107"/>
            <a:chOff x="34061399" y="0"/>
            <a:chExt cx="2514601" cy="1084107"/>
          </a:xfrm>
        </p:grpSpPr>
        <p:sp>
          <p:nvSpPr>
            <p:cNvPr id="11" name="Rectangle 10">
              <a:extLst>
                <a:ext uri="{FF2B5EF4-FFF2-40B4-BE49-F238E27FC236}">
                  <a16:creationId xmlns:a16="http://schemas.microsoft.com/office/drawing/2014/main" id="{ADA4EC41-7CAD-A7F1-B139-1857CD0B2A6B}"/>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2" name="Picture 11" descr="A picture containing shape&#10;&#10;Description automatically generated">
              <a:extLst>
                <a:ext uri="{FF2B5EF4-FFF2-40B4-BE49-F238E27FC236}">
                  <a16:creationId xmlns:a16="http://schemas.microsoft.com/office/drawing/2014/main" id="{CA7A7D99-07FF-5E23-13B2-F53CB256E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D16149F7-9324-581B-3230-B2BAE41AEF4D}"/>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BBC1F37-A809-92FF-36D7-9F00998043E2}"/>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E00E4C62-975A-26D1-915A-5C4F1C13DD9B}"/>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8FF6C3F3-8D33-8A5F-0FDA-C867C4B840C1}"/>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02A066E6-F553-B4A1-563A-C60163F6CE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053909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EBB3409B-948A-8773-9D70-9DF741067BDC}"/>
              </a:ext>
            </a:extLst>
          </p:cNvPr>
          <p:cNvSpPr>
            <a:spLocks noGrp="1"/>
          </p:cNvSpPr>
          <p:nvPr>
            <p:ph type="body" sz="quarter" idx="26" hasCustomPrompt="1"/>
          </p:nvPr>
        </p:nvSpPr>
        <p:spPr>
          <a:xfrm>
            <a:off x="18534608" y="1897024"/>
            <a:ext cx="1640377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4" name="Text Placeholder 7">
            <a:extLst>
              <a:ext uri="{FF2B5EF4-FFF2-40B4-BE49-F238E27FC236}">
                <a16:creationId xmlns:a16="http://schemas.microsoft.com/office/drawing/2014/main" id="{AAE8E4BF-9A9B-5A4F-9849-F0B50DFBE916}"/>
              </a:ext>
            </a:extLst>
          </p:cNvPr>
          <p:cNvSpPr>
            <a:spLocks noGrp="1"/>
          </p:cNvSpPr>
          <p:nvPr>
            <p:ph type="body" sz="quarter" idx="23" hasCustomPrompt="1"/>
          </p:nvPr>
        </p:nvSpPr>
        <p:spPr>
          <a:xfrm>
            <a:off x="18534607" y="2608931"/>
            <a:ext cx="16403781"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5" name="Picture Placeholder 2">
            <a:extLst>
              <a:ext uri="{FF2B5EF4-FFF2-40B4-BE49-F238E27FC236}">
                <a16:creationId xmlns:a16="http://schemas.microsoft.com/office/drawing/2014/main" id="{49000E6D-6B24-C699-A4D7-C6A67A047060}"/>
              </a:ext>
            </a:extLst>
          </p:cNvPr>
          <p:cNvSpPr>
            <a:spLocks noGrp="1"/>
          </p:cNvSpPr>
          <p:nvPr>
            <p:ph type="pic" sz="quarter" idx="11"/>
          </p:nvPr>
        </p:nvSpPr>
        <p:spPr>
          <a:xfrm>
            <a:off x="1637605" y="3380124"/>
            <a:ext cx="16403781"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6" name="Text Placeholder 7">
            <a:extLst>
              <a:ext uri="{FF2B5EF4-FFF2-40B4-BE49-F238E27FC236}">
                <a16:creationId xmlns:a16="http://schemas.microsoft.com/office/drawing/2014/main" id="{B65844D6-1D11-DE03-3650-0FC43C252DA0}"/>
              </a:ext>
            </a:extLst>
          </p:cNvPr>
          <p:cNvSpPr>
            <a:spLocks noGrp="1"/>
          </p:cNvSpPr>
          <p:nvPr>
            <p:ph type="body" sz="quarter" idx="12" hasCustomPrompt="1"/>
          </p:nvPr>
        </p:nvSpPr>
        <p:spPr>
          <a:xfrm>
            <a:off x="1637606" y="1897024"/>
            <a:ext cx="16403780"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7" name="Picture Placeholder 2">
            <a:extLst>
              <a:ext uri="{FF2B5EF4-FFF2-40B4-BE49-F238E27FC236}">
                <a16:creationId xmlns:a16="http://schemas.microsoft.com/office/drawing/2014/main" id="{90DDE339-71F0-387D-2A82-F08F851FE754}"/>
              </a:ext>
            </a:extLst>
          </p:cNvPr>
          <p:cNvSpPr>
            <a:spLocks noGrp="1"/>
          </p:cNvSpPr>
          <p:nvPr>
            <p:ph type="pic" sz="quarter" idx="28"/>
          </p:nvPr>
        </p:nvSpPr>
        <p:spPr>
          <a:xfrm>
            <a:off x="18534607" y="3380124"/>
            <a:ext cx="16403786"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8" name="Text Placeholder 7">
            <a:extLst>
              <a:ext uri="{FF2B5EF4-FFF2-40B4-BE49-F238E27FC236}">
                <a16:creationId xmlns:a16="http://schemas.microsoft.com/office/drawing/2014/main" id="{15204A9C-2ECE-6E0F-A214-51C0653021EE}"/>
              </a:ext>
            </a:extLst>
          </p:cNvPr>
          <p:cNvSpPr>
            <a:spLocks noGrp="1"/>
          </p:cNvSpPr>
          <p:nvPr>
            <p:ph type="body" sz="quarter" idx="30" hasCustomPrompt="1"/>
          </p:nvPr>
        </p:nvSpPr>
        <p:spPr>
          <a:xfrm>
            <a:off x="1637605" y="2608929"/>
            <a:ext cx="16403782"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6" name="Group 15">
            <a:extLst>
              <a:ext uri="{FF2B5EF4-FFF2-40B4-BE49-F238E27FC236}">
                <a16:creationId xmlns:a16="http://schemas.microsoft.com/office/drawing/2014/main" id="{08C00550-9561-AB3F-FF3D-CACAE14FB625}"/>
              </a:ext>
            </a:extLst>
          </p:cNvPr>
          <p:cNvGrpSpPr/>
          <p:nvPr/>
        </p:nvGrpSpPr>
        <p:grpSpPr>
          <a:xfrm>
            <a:off x="34061399" y="0"/>
            <a:ext cx="2514601" cy="1084107"/>
            <a:chOff x="34061399" y="0"/>
            <a:chExt cx="2514601" cy="1084107"/>
          </a:xfrm>
        </p:grpSpPr>
        <p:sp>
          <p:nvSpPr>
            <p:cNvPr id="17" name="Rectangle 16">
              <a:extLst>
                <a:ext uri="{FF2B5EF4-FFF2-40B4-BE49-F238E27FC236}">
                  <a16:creationId xmlns:a16="http://schemas.microsoft.com/office/drawing/2014/main" id="{FBC8987C-6CBA-E598-1DC0-516A58378A5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8" name="Picture 17" descr="A picture containing shape&#10;&#10;Description automatically generated">
              <a:extLst>
                <a:ext uri="{FF2B5EF4-FFF2-40B4-BE49-F238E27FC236}">
                  <a16:creationId xmlns:a16="http://schemas.microsoft.com/office/drawing/2014/main" id="{51FD6E5B-1579-9C71-7BFE-9A98B87AED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E42D345A-9B0A-08B2-1ECB-3BFE60466D63}"/>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A376634-533C-E3DB-08C3-8251A657D646}"/>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4CED84F1-F0C0-9A2B-54B2-E60F2086781A}"/>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F3103501-6A12-5B48-DD9E-A2A4755D0F7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A6F84E6F-BDA4-70E8-897B-4FDEF8AFD0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565571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 Image Layout with Bullets">
    <p:spTree>
      <p:nvGrpSpPr>
        <p:cNvPr id="1" name=""/>
        <p:cNvGrpSpPr/>
        <p:nvPr/>
      </p:nvGrpSpPr>
      <p:grpSpPr>
        <a:xfrm>
          <a:off x="0" y="0"/>
          <a:ext cx="0" cy="0"/>
          <a:chOff x="0" y="0"/>
          <a:chExt cx="0" cy="0"/>
        </a:xfrm>
      </p:grpSpPr>
      <p:sp>
        <p:nvSpPr>
          <p:cNvPr id="34" name="Picture Placeholder 2">
            <a:extLst>
              <a:ext uri="{FF2B5EF4-FFF2-40B4-BE49-F238E27FC236}">
                <a16:creationId xmlns:a16="http://schemas.microsoft.com/office/drawing/2014/main" id="{DB0827C7-03A8-FFEC-9067-CAF7E673BA58}"/>
              </a:ext>
            </a:extLst>
          </p:cNvPr>
          <p:cNvSpPr>
            <a:spLocks noGrp="1"/>
          </p:cNvSpPr>
          <p:nvPr>
            <p:ph type="pic" sz="quarter" idx="34"/>
          </p:nvPr>
        </p:nvSpPr>
        <p:spPr>
          <a:xfrm>
            <a:off x="18534607" y="3380124"/>
            <a:ext cx="7955280"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5" name="Text Placeholder 38">
            <a:extLst>
              <a:ext uri="{FF2B5EF4-FFF2-40B4-BE49-F238E27FC236}">
                <a16:creationId xmlns:a16="http://schemas.microsoft.com/office/drawing/2014/main" id="{8505BD07-F6AC-F09A-0AD7-67B45123EA9E}"/>
              </a:ext>
            </a:extLst>
          </p:cNvPr>
          <p:cNvSpPr>
            <a:spLocks noGrp="1"/>
          </p:cNvSpPr>
          <p:nvPr>
            <p:ph type="body" sz="quarter" idx="35"/>
          </p:nvPr>
        </p:nvSpPr>
        <p:spPr>
          <a:xfrm>
            <a:off x="18534607" y="1897024"/>
            <a:ext cx="7955279" cy="795528"/>
          </a:xfrm>
          <a:prstGeom prst="rect">
            <a:avLst/>
          </a:prstGeom>
        </p:spPr>
        <p:txBody>
          <a:bodyPr anchor="b"/>
          <a:lstStyle>
            <a:lvl1pPr marL="0" indent="0" algn="ctr">
              <a:buFontTx/>
              <a:buNone/>
              <a:defRPr sz="4000">
                <a:solidFill>
                  <a:schemeClr val="bg1"/>
                </a:solidFill>
              </a:defRPr>
            </a:lvl1pPr>
          </a:lstStyle>
          <a:p>
            <a:pPr lvl="0"/>
            <a:r>
              <a:rPr lang="en-US"/>
              <a:t>Click to edit Master text styles</a:t>
            </a:r>
          </a:p>
        </p:txBody>
      </p:sp>
      <p:sp>
        <p:nvSpPr>
          <p:cNvPr id="36" name="Text Placeholder 42">
            <a:extLst>
              <a:ext uri="{FF2B5EF4-FFF2-40B4-BE49-F238E27FC236}">
                <a16:creationId xmlns:a16="http://schemas.microsoft.com/office/drawing/2014/main" id="{C961C021-F0B4-07F4-16E8-24724F21C3BA}"/>
              </a:ext>
            </a:extLst>
          </p:cNvPr>
          <p:cNvSpPr>
            <a:spLocks noGrp="1"/>
          </p:cNvSpPr>
          <p:nvPr>
            <p:ph type="body" sz="quarter" idx="36"/>
          </p:nvPr>
        </p:nvSpPr>
        <p:spPr>
          <a:xfrm>
            <a:off x="18534606" y="2608929"/>
            <a:ext cx="7955280" cy="679755"/>
          </a:xfrm>
          <a:prstGeom prst="rect">
            <a:avLst/>
          </a:prstGeom>
        </p:spPr>
        <p:txBody>
          <a:bodyPr/>
          <a:lstStyle>
            <a:lvl1pPr marL="0" indent="0" algn="ctr">
              <a:buFontTx/>
              <a:buNone/>
              <a:defRPr sz="2800">
                <a:solidFill>
                  <a:schemeClr val="bg1"/>
                </a:solidFill>
              </a:defRPr>
            </a:lvl1pPr>
          </a:lstStyle>
          <a:p>
            <a:pPr lvl="0"/>
            <a:r>
              <a:rPr lang="en-US"/>
              <a:t>Click to edit Master text styles</a:t>
            </a:r>
          </a:p>
        </p:txBody>
      </p:sp>
      <p:sp>
        <p:nvSpPr>
          <p:cNvPr id="37" name="Content Placeholder 21">
            <a:extLst>
              <a:ext uri="{FF2B5EF4-FFF2-40B4-BE49-F238E27FC236}">
                <a16:creationId xmlns:a16="http://schemas.microsoft.com/office/drawing/2014/main" id="{A38D7412-F4FC-A7B1-44EB-ED75FD8E0E1C}"/>
              </a:ext>
            </a:extLst>
          </p:cNvPr>
          <p:cNvSpPr>
            <a:spLocks noGrp="1"/>
          </p:cNvSpPr>
          <p:nvPr>
            <p:ph idx="37" hasCustomPrompt="1"/>
          </p:nvPr>
        </p:nvSpPr>
        <p:spPr>
          <a:xfrm>
            <a:off x="27162377" y="4646144"/>
            <a:ext cx="7651149" cy="7879524"/>
          </a:xfrm>
          <a:prstGeom prst="rect">
            <a:avLst/>
          </a:prstGeom>
        </p:spPr>
        <p:txBody>
          <a:bodyPr anchor="ctr"/>
          <a:lstStyle>
            <a:lvl1pPr>
              <a:buClr>
                <a:schemeClr val="tx2"/>
              </a:buClr>
              <a:defRPr sz="4400">
                <a:solidFill>
                  <a:schemeClr val="bg1"/>
                </a:solidFill>
              </a:defRPr>
            </a:lvl1pPr>
          </a:lstStyle>
          <a:p>
            <a:r>
              <a:rPr lang="en-US" dirty="0"/>
              <a:t>Text goes here</a:t>
            </a:r>
          </a:p>
          <a:p>
            <a:r>
              <a:rPr lang="en-US" dirty="0"/>
              <a:t>Text goes here</a:t>
            </a:r>
          </a:p>
          <a:p>
            <a:r>
              <a:rPr lang="en-US" dirty="0"/>
              <a:t>Text goes here</a:t>
            </a:r>
          </a:p>
          <a:p>
            <a:r>
              <a:rPr lang="en-US" dirty="0"/>
              <a:t>Text goes here</a:t>
            </a:r>
          </a:p>
          <a:p>
            <a:r>
              <a:rPr lang="en-US" dirty="0"/>
              <a:t>Text goes here</a:t>
            </a:r>
          </a:p>
          <a:p>
            <a:r>
              <a:rPr lang="en-US" dirty="0"/>
              <a:t>Text goes here</a:t>
            </a:r>
          </a:p>
        </p:txBody>
      </p:sp>
      <p:sp>
        <p:nvSpPr>
          <p:cNvPr id="33" name="Picture Placeholder 2">
            <a:extLst>
              <a:ext uri="{FF2B5EF4-FFF2-40B4-BE49-F238E27FC236}">
                <a16:creationId xmlns:a16="http://schemas.microsoft.com/office/drawing/2014/main" id="{245A0BE4-BE1D-E546-EFC5-A5DC427E085B}"/>
              </a:ext>
            </a:extLst>
          </p:cNvPr>
          <p:cNvSpPr>
            <a:spLocks noGrp="1"/>
          </p:cNvSpPr>
          <p:nvPr>
            <p:ph type="pic" sz="quarter" idx="33"/>
          </p:nvPr>
        </p:nvSpPr>
        <p:spPr>
          <a:xfrm>
            <a:off x="1637606" y="3380124"/>
            <a:ext cx="7955280"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6" name="Group 15">
            <a:extLst>
              <a:ext uri="{FF2B5EF4-FFF2-40B4-BE49-F238E27FC236}">
                <a16:creationId xmlns:a16="http://schemas.microsoft.com/office/drawing/2014/main" id="{08C00550-9561-AB3F-FF3D-CACAE14FB625}"/>
              </a:ext>
            </a:extLst>
          </p:cNvPr>
          <p:cNvGrpSpPr/>
          <p:nvPr/>
        </p:nvGrpSpPr>
        <p:grpSpPr>
          <a:xfrm>
            <a:off x="34061399" y="0"/>
            <a:ext cx="2514601" cy="1084107"/>
            <a:chOff x="34061399" y="0"/>
            <a:chExt cx="2514601" cy="1084107"/>
          </a:xfrm>
        </p:grpSpPr>
        <p:sp>
          <p:nvSpPr>
            <p:cNvPr id="17" name="Rectangle 16">
              <a:extLst>
                <a:ext uri="{FF2B5EF4-FFF2-40B4-BE49-F238E27FC236}">
                  <a16:creationId xmlns:a16="http://schemas.microsoft.com/office/drawing/2014/main" id="{FBC8987C-6CBA-E598-1DC0-516A58378A5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8" name="Picture 17" descr="A picture containing shape&#10;&#10;Description automatically generated">
              <a:extLst>
                <a:ext uri="{FF2B5EF4-FFF2-40B4-BE49-F238E27FC236}">
                  <a16:creationId xmlns:a16="http://schemas.microsoft.com/office/drawing/2014/main" id="{51FD6E5B-1579-9C71-7BFE-9A98B87AED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
        <p:nvSpPr>
          <p:cNvPr id="23" name="Text Placeholder 38">
            <a:extLst>
              <a:ext uri="{FF2B5EF4-FFF2-40B4-BE49-F238E27FC236}">
                <a16:creationId xmlns:a16="http://schemas.microsoft.com/office/drawing/2014/main" id="{C5B1FF2B-2094-6982-A04B-C86DF6BFCE8E}"/>
              </a:ext>
            </a:extLst>
          </p:cNvPr>
          <p:cNvSpPr>
            <a:spLocks noGrp="1"/>
          </p:cNvSpPr>
          <p:nvPr>
            <p:ph type="body" sz="quarter" idx="12"/>
          </p:nvPr>
        </p:nvSpPr>
        <p:spPr>
          <a:xfrm>
            <a:off x="1637606" y="1897024"/>
            <a:ext cx="7955279" cy="795528"/>
          </a:xfrm>
          <a:prstGeom prst="rect">
            <a:avLst/>
          </a:prstGeom>
        </p:spPr>
        <p:txBody>
          <a:bodyPr anchor="b"/>
          <a:lstStyle>
            <a:lvl1pPr marL="0" indent="0" algn="ctr">
              <a:buFontTx/>
              <a:buNone/>
              <a:defRPr sz="4000">
                <a:solidFill>
                  <a:schemeClr val="bg1"/>
                </a:solidFill>
              </a:defRPr>
            </a:lvl1pPr>
          </a:lstStyle>
          <a:p>
            <a:pPr lvl="0"/>
            <a:r>
              <a:rPr lang="en-US"/>
              <a:t>Click to edit Master text styles</a:t>
            </a:r>
          </a:p>
        </p:txBody>
      </p:sp>
      <p:sp>
        <p:nvSpPr>
          <p:cNvPr id="30" name="Text Placeholder 42">
            <a:extLst>
              <a:ext uri="{FF2B5EF4-FFF2-40B4-BE49-F238E27FC236}">
                <a16:creationId xmlns:a16="http://schemas.microsoft.com/office/drawing/2014/main" id="{4CC31822-FAF9-836E-1239-AC1F279BBD7F}"/>
              </a:ext>
            </a:extLst>
          </p:cNvPr>
          <p:cNvSpPr>
            <a:spLocks noGrp="1"/>
          </p:cNvSpPr>
          <p:nvPr>
            <p:ph type="body" sz="quarter" idx="30"/>
          </p:nvPr>
        </p:nvSpPr>
        <p:spPr>
          <a:xfrm>
            <a:off x="1637605" y="2608929"/>
            <a:ext cx="7955280" cy="679755"/>
          </a:xfrm>
          <a:prstGeom prst="rect">
            <a:avLst/>
          </a:prstGeom>
        </p:spPr>
        <p:txBody>
          <a:bodyPr/>
          <a:lstStyle>
            <a:lvl1pPr marL="0" indent="0" algn="ctr">
              <a:buFontTx/>
              <a:buNone/>
              <a:defRPr sz="2800">
                <a:solidFill>
                  <a:schemeClr val="bg1"/>
                </a:solidFill>
              </a:defRPr>
            </a:lvl1pPr>
          </a:lstStyle>
          <a:p>
            <a:pPr lvl="0"/>
            <a:r>
              <a:rPr lang="en-US"/>
              <a:t>Click to edit Master text styles</a:t>
            </a:r>
          </a:p>
        </p:txBody>
      </p:sp>
      <p:sp>
        <p:nvSpPr>
          <p:cNvPr id="31" name="Content Placeholder 21">
            <a:extLst>
              <a:ext uri="{FF2B5EF4-FFF2-40B4-BE49-F238E27FC236}">
                <a16:creationId xmlns:a16="http://schemas.microsoft.com/office/drawing/2014/main" id="{8288EAAC-25D2-AFB3-752E-5932BDC6FA66}"/>
              </a:ext>
            </a:extLst>
          </p:cNvPr>
          <p:cNvSpPr>
            <a:spLocks noGrp="1"/>
          </p:cNvSpPr>
          <p:nvPr>
            <p:ph idx="31" hasCustomPrompt="1"/>
          </p:nvPr>
        </p:nvSpPr>
        <p:spPr>
          <a:xfrm>
            <a:off x="10265376" y="4646144"/>
            <a:ext cx="7651149" cy="7879524"/>
          </a:xfrm>
          <a:prstGeom prst="rect">
            <a:avLst/>
          </a:prstGeom>
        </p:spPr>
        <p:txBody>
          <a:bodyPr anchor="ctr"/>
          <a:lstStyle>
            <a:lvl1pPr>
              <a:buClr>
                <a:schemeClr val="tx2"/>
              </a:buClr>
              <a:defRPr sz="4400">
                <a:solidFill>
                  <a:schemeClr val="bg1"/>
                </a:solidFill>
              </a:defRPr>
            </a:lvl1pPr>
          </a:lstStyle>
          <a:p>
            <a:r>
              <a:rPr lang="en-US" dirty="0"/>
              <a:t>Text goes here</a:t>
            </a:r>
          </a:p>
          <a:p>
            <a:r>
              <a:rPr lang="en-US" dirty="0"/>
              <a:t>Text goes here</a:t>
            </a:r>
          </a:p>
          <a:p>
            <a:r>
              <a:rPr lang="en-US" dirty="0"/>
              <a:t>Text goes here</a:t>
            </a:r>
          </a:p>
          <a:p>
            <a:r>
              <a:rPr lang="en-US" dirty="0"/>
              <a:t>Text goes here</a:t>
            </a:r>
          </a:p>
          <a:p>
            <a:r>
              <a:rPr lang="en-US" dirty="0"/>
              <a:t>Text goes here</a:t>
            </a:r>
          </a:p>
          <a:p>
            <a:r>
              <a:rPr lang="en-US" dirty="0"/>
              <a:t>Text goes here</a:t>
            </a:r>
          </a:p>
        </p:txBody>
      </p:sp>
      <p:cxnSp>
        <p:nvCxnSpPr>
          <p:cNvPr id="2" name="Straight Connector 1">
            <a:extLst>
              <a:ext uri="{FF2B5EF4-FFF2-40B4-BE49-F238E27FC236}">
                <a16:creationId xmlns:a16="http://schemas.microsoft.com/office/drawing/2014/main" id="{77D0EF60-EA93-1D61-5E90-12531C90C14A}"/>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304625-0111-0797-29A1-00A4C3809241}"/>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4D3519E1-2B57-B011-6F61-B2BAA95283DD}"/>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4293FB89-624D-16A1-4523-C77C1D78CF49}"/>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2680FFE7-0D40-8711-20FF-0A4CB8E6CE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367280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age w/ Text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FCCF0B-2DC2-8E57-3E7D-FFCF707D3339}"/>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4" name="Text Placeholder 7">
            <a:extLst>
              <a:ext uri="{FF2B5EF4-FFF2-40B4-BE49-F238E27FC236}">
                <a16:creationId xmlns:a16="http://schemas.microsoft.com/office/drawing/2014/main" id="{CB360914-09CF-7A4F-B58D-BFEBFBC3C19C}"/>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5" name="Straight Connector 14">
            <a:extLst>
              <a:ext uri="{FF2B5EF4-FFF2-40B4-BE49-F238E27FC236}">
                <a16:creationId xmlns:a16="http://schemas.microsoft.com/office/drawing/2014/main" id="{CF09FACE-5941-27B5-DA6F-38C6C2C95C9C}"/>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CB5230C-B98E-9B1A-08FC-0F47344BE841}"/>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5" name="Text Placeholder 7">
            <a:extLst>
              <a:ext uri="{FF2B5EF4-FFF2-40B4-BE49-F238E27FC236}">
                <a16:creationId xmlns:a16="http://schemas.microsoft.com/office/drawing/2014/main" id="{E7C9A394-5B31-995C-EC81-F154FE470FC0}"/>
              </a:ext>
            </a:extLst>
          </p:cNvPr>
          <p:cNvSpPr>
            <a:spLocks noGrp="1"/>
          </p:cNvSpPr>
          <p:nvPr>
            <p:ph type="body" sz="quarter" idx="12" hasCustomPrompt="1"/>
          </p:nvPr>
        </p:nvSpPr>
        <p:spPr>
          <a:xfrm>
            <a:off x="1637606" y="1897024"/>
            <a:ext cx="16403780"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6" name="Text Placeholder 7">
            <a:extLst>
              <a:ext uri="{FF2B5EF4-FFF2-40B4-BE49-F238E27FC236}">
                <a16:creationId xmlns:a16="http://schemas.microsoft.com/office/drawing/2014/main" id="{66C97B3F-B8D2-376D-DF5F-216E153504DB}"/>
              </a:ext>
            </a:extLst>
          </p:cNvPr>
          <p:cNvSpPr>
            <a:spLocks noGrp="1"/>
          </p:cNvSpPr>
          <p:nvPr>
            <p:ph type="body" sz="quarter" idx="30" hasCustomPrompt="1"/>
          </p:nvPr>
        </p:nvSpPr>
        <p:spPr>
          <a:xfrm>
            <a:off x="1637605" y="2608929"/>
            <a:ext cx="16403782"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7" name="Picture Placeholder 2">
            <a:extLst>
              <a:ext uri="{FF2B5EF4-FFF2-40B4-BE49-F238E27FC236}">
                <a16:creationId xmlns:a16="http://schemas.microsoft.com/office/drawing/2014/main" id="{A7F69E00-DF3B-AA2A-8D68-7F906F227A51}"/>
              </a:ext>
            </a:extLst>
          </p:cNvPr>
          <p:cNvSpPr>
            <a:spLocks noGrp="1"/>
          </p:cNvSpPr>
          <p:nvPr>
            <p:ph type="pic" sz="quarter" idx="11"/>
          </p:nvPr>
        </p:nvSpPr>
        <p:spPr>
          <a:xfrm>
            <a:off x="1637605" y="3380124"/>
            <a:ext cx="16403781"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grpSp>
        <p:nvGrpSpPr>
          <p:cNvPr id="11" name="Group 10">
            <a:extLst>
              <a:ext uri="{FF2B5EF4-FFF2-40B4-BE49-F238E27FC236}">
                <a16:creationId xmlns:a16="http://schemas.microsoft.com/office/drawing/2014/main" id="{B4BD106A-FCAD-7B67-8A95-BDAEF5E8440E}"/>
              </a:ext>
            </a:extLst>
          </p:cNvPr>
          <p:cNvGrpSpPr/>
          <p:nvPr/>
        </p:nvGrpSpPr>
        <p:grpSpPr>
          <a:xfrm>
            <a:off x="34061399" y="0"/>
            <a:ext cx="2514601" cy="1084107"/>
            <a:chOff x="34061399" y="0"/>
            <a:chExt cx="2514601" cy="1084107"/>
          </a:xfrm>
        </p:grpSpPr>
        <p:sp>
          <p:nvSpPr>
            <p:cNvPr id="12" name="Rectangle 11">
              <a:extLst>
                <a:ext uri="{FF2B5EF4-FFF2-40B4-BE49-F238E27FC236}">
                  <a16:creationId xmlns:a16="http://schemas.microsoft.com/office/drawing/2014/main" id="{F692579A-9CA0-D7A1-ACDC-46243FA5EC8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6" name="Picture 15" descr="A picture containing shape&#10;&#10;Description automatically generated">
              <a:extLst>
                <a:ext uri="{FF2B5EF4-FFF2-40B4-BE49-F238E27FC236}">
                  <a16:creationId xmlns:a16="http://schemas.microsoft.com/office/drawing/2014/main" id="{644A4D3A-B3C1-22B6-B3C5-C785640B44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
        <p:nvSpPr>
          <p:cNvPr id="17" name="Content Placeholder 2">
            <a:extLst>
              <a:ext uri="{FF2B5EF4-FFF2-40B4-BE49-F238E27FC236}">
                <a16:creationId xmlns:a16="http://schemas.microsoft.com/office/drawing/2014/main" id="{571E9602-C598-4D1D-3181-F05064FD872E}"/>
              </a:ext>
            </a:extLst>
          </p:cNvPr>
          <p:cNvSpPr>
            <a:spLocks noGrp="1"/>
          </p:cNvSpPr>
          <p:nvPr>
            <p:ph idx="31" hasCustomPrompt="1"/>
          </p:nvPr>
        </p:nvSpPr>
        <p:spPr>
          <a:xfrm>
            <a:off x="20438076" y="4646144"/>
            <a:ext cx="13623324"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 name="Straight Connector 1">
            <a:extLst>
              <a:ext uri="{FF2B5EF4-FFF2-40B4-BE49-F238E27FC236}">
                <a16:creationId xmlns:a16="http://schemas.microsoft.com/office/drawing/2014/main" id="{E2C421E8-EA70-A846-5405-0E7B3C6E7C7E}"/>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6750FE-2766-69BB-43A9-BA03A826B06D}"/>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FC8FC197-F092-0821-9F6A-C6A810B9408B}"/>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CC8045A4-7FFF-898F-7CBF-142D46AC0503}"/>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87E11A0E-511D-D702-6B11-0DEAEE9CC6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5887546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Picture Placeholder 2">
            <a:extLst>
              <a:ext uri="{FF2B5EF4-FFF2-40B4-BE49-F238E27FC236}">
                <a16:creationId xmlns:a16="http://schemas.microsoft.com/office/drawing/2014/main" id="{FF110588-B13B-C741-B147-3C46EDBD9FCE}"/>
              </a:ext>
            </a:extLst>
          </p:cNvPr>
          <p:cNvSpPr>
            <a:spLocks noGrp="1"/>
          </p:cNvSpPr>
          <p:nvPr>
            <p:ph type="pic" sz="quarter" idx="24"/>
          </p:nvPr>
        </p:nvSpPr>
        <p:spPr>
          <a:xfrm>
            <a:off x="24148473" y="3389852"/>
            <a:ext cx="10789920" cy="1036861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89119C4A-8539-DC5B-CFAB-E5CAB9978984}"/>
              </a:ext>
            </a:extLst>
          </p:cNvPr>
          <p:cNvSpPr>
            <a:spLocks noGrp="1"/>
          </p:cNvSpPr>
          <p:nvPr>
            <p:ph type="pic" sz="quarter" idx="20"/>
          </p:nvPr>
        </p:nvSpPr>
        <p:spPr>
          <a:xfrm>
            <a:off x="12893038" y="3389852"/>
            <a:ext cx="10789920" cy="1036861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8" name="Picture Placeholder 2">
            <a:extLst>
              <a:ext uri="{FF2B5EF4-FFF2-40B4-BE49-F238E27FC236}">
                <a16:creationId xmlns:a16="http://schemas.microsoft.com/office/drawing/2014/main" id="{39D4796D-8A1F-09E1-E761-F04C25C7B4E3}"/>
              </a:ext>
            </a:extLst>
          </p:cNvPr>
          <p:cNvSpPr>
            <a:spLocks noGrp="1"/>
          </p:cNvSpPr>
          <p:nvPr>
            <p:ph type="pic" sz="quarter" idx="11"/>
          </p:nvPr>
        </p:nvSpPr>
        <p:spPr>
          <a:xfrm>
            <a:off x="1637604" y="3389852"/>
            <a:ext cx="10789920" cy="1036861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19" name="Text Placeholder 7">
            <a:extLst>
              <a:ext uri="{FF2B5EF4-FFF2-40B4-BE49-F238E27FC236}">
                <a16:creationId xmlns:a16="http://schemas.microsoft.com/office/drawing/2014/main" id="{33DADA86-366B-F98B-D1A6-8903DA28E662}"/>
              </a:ext>
            </a:extLst>
          </p:cNvPr>
          <p:cNvSpPr>
            <a:spLocks noGrp="1"/>
          </p:cNvSpPr>
          <p:nvPr>
            <p:ph type="body" sz="quarter" idx="12" hasCustomPrompt="1"/>
          </p:nvPr>
        </p:nvSpPr>
        <p:spPr>
          <a:xfrm>
            <a:off x="1637606"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0" name="Text Placeholder 7">
            <a:extLst>
              <a:ext uri="{FF2B5EF4-FFF2-40B4-BE49-F238E27FC236}">
                <a16:creationId xmlns:a16="http://schemas.microsoft.com/office/drawing/2014/main" id="{72D8BE52-61A2-8538-2DBF-3059892511B5}"/>
              </a:ext>
            </a:extLst>
          </p:cNvPr>
          <p:cNvSpPr>
            <a:spLocks noGrp="1"/>
          </p:cNvSpPr>
          <p:nvPr>
            <p:ph type="body" sz="quarter" idx="30" hasCustomPrompt="1"/>
          </p:nvPr>
        </p:nvSpPr>
        <p:spPr>
          <a:xfrm>
            <a:off x="1637604"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1" name="Text Placeholder 7">
            <a:extLst>
              <a:ext uri="{FF2B5EF4-FFF2-40B4-BE49-F238E27FC236}">
                <a16:creationId xmlns:a16="http://schemas.microsoft.com/office/drawing/2014/main" id="{2FC2095B-60CB-E46E-7E6A-9C36A8C0C6A6}"/>
              </a:ext>
            </a:extLst>
          </p:cNvPr>
          <p:cNvSpPr>
            <a:spLocks noGrp="1"/>
          </p:cNvSpPr>
          <p:nvPr>
            <p:ph type="body" sz="quarter" idx="52" hasCustomPrompt="1"/>
          </p:nvPr>
        </p:nvSpPr>
        <p:spPr>
          <a:xfrm>
            <a:off x="12893037"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D830A9F1-365F-65E0-6C72-F1B9EF21D0E4}"/>
              </a:ext>
            </a:extLst>
          </p:cNvPr>
          <p:cNvSpPr>
            <a:spLocks noGrp="1"/>
          </p:cNvSpPr>
          <p:nvPr>
            <p:ph type="body" sz="quarter" idx="53" hasCustomPrompt="1"/>
          </p:nvPr>
        </p:nvSpPr>
        <p:spPr>
          <a:xfrm>
            <a:off x="12893035"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3" name="Text Placeholder 7">
            <a:extLst>
              <a:ext uri="{FF2B5EF4-FFF2-40B4-BE49-F238E27FC236}">
                <a16:creationId xmlns:a16="http://schemas.microsoft.com/office/drawing/2014/main" id="{B54671A2-6D7C-EEB9-8629-CB9EAE897F49}"/>
              </a:ext>
            </a:extLst>
          </p:cNvPr>
          <p:cNvSpPr>
            <a:spLocks noGrp="1"/>
          </p:cNvSpPr>
          <p:nvPr>
            <p:ph type="body" sz="quarter" idx="54" hasCustomPrompt="1"/>
          </p:nvPr>
        </p:nvSpPr>
        <p:spPr>
          <a:xfrm>
            <a:off x="24148471"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1" name="Text Placeholder 7">
            <a:extLst>
              <a:ext uri="{FF2B5EF4-FFF2-40B4-BE49-F238E27FC236}">
                <a16:creationId xmlns:a16="http://schemas.microsoft.com/office/drawing/2014/main" id="{3AD8A245-CADF-AA26-2EE4-6400212E2231}"/>
              </a:ext>
            </a:extLst>
          </p:cNvPr>
          <p:cNvSpPr>
            <a:spLocks noGrp="1"/>
          </p:cNvSpPr>
          <p:nvPr>
            <p:ph type="body" sz="quarter" idx="55" hasCustomPrompt="1"/>
          </p:nvPr>
        </p:nvSpPr>
        <p:spPr>
          <a:xfrm>
            <a:off x="24148469"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4" name="Group 23">
            <a:extLst>
              <a:ext uri="{FF2B5EF4-FFF2-40B4-BE49-F238E27FC236}">
                <a16:creationId xmlns:a16="http://schemas.microsoft.com/office/drawing/2014/main" id="{5E6311AB-1837-3D35-E157-08952A923728}"/>
              </a:ext>
            </a:extLst>
          </p:cNvPr>
          <p:cNvGrpSpPr/>
          <p:nvPr/>
        </p:nvGrpSpPr>
        <p:grpSpPr>
          <a:xfrm>
            <a:off x="34061399" y="0"/>
            <a:ext cx="2514601" cy="1084107"/>
            <a:chOff x="34061399" y="0"/>
            <a:chExt cx="2514601" cy="1084107"/>
          </a:xfrm>
        </p:grpSpPr>
        <p:sp>
          <p:nvSpPr>
            <p:cNvPr id="25" name="Rectangle 24">
              <a:extLst>
                <a:ext uri="{FF2B5EF4-FFF2-40B4-BE49-F238E27FC236}">
                  <a16:creationId xmlns:a16="http://schemas.microsoft.com/office/drawing/2014/main" id="{D9FF92DA-E50F-8779-8C55-1D98D47844C5}"/>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87076A11-18EF-2807-24FC-43F02AFD0D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ABB61AEA-ED99-D35B-BB1B-A1D3A794404A}"/>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2CFFFE-DCDD-BB61-DDD4-480E1AFB65BF}"/>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348D06BF-2AE8-E9D2-5E96-8A94A1058A56}"/>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A1283ACC-6B6E-296C-C2BD-3BE35406B19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D4E4ECB0-AC1E-D20F-C338-25FE90F12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540536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4" name="Picture Placeholder 2">
            <a:extLst>
              <a:ext uri="{FF2B5EF4-FFF2-40B4-BE49-F238E27FC236}">
                <a16:creationId xmlns:a16="http://schemas.microsoft.com/office/drawing/2014/main" id="{269C86E0-2323-B69E-8A89-94DFEA8CBCED}"/>
              </a:ext>
            </a:extLst>
          </p:cNvPr>
          <p:cNvSpPr>
            <a:spLocks noGrp="1"/>
          </p:cNvSpPr>
          <p:nvPr>
            <p:ph type="pic" sz="quarter" idx="24"/>
          </p:nvPr>
        </p:nvSpPr>
        <p:spPr>
          <a:xfrm>
            <a:off x="18520757" y="3380124"/>
            <a:ext cx="7982985"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5" name="Text Placeholder 7">
            <a:extLst>
              <a:ext uri="{FF2B5EF4-FFF2-40B4-BE49-F238E27FC236}">
                <a16:creationId xmlns:a16="http://schemas.microsoft.com/office/drawing/2014/main" id="{C4812205-69C9-3824-AE6E-33CD22A12381}"/>
              </a:ext>
            </a:extLst>
          </p:cNvPr>
          <p:cNvSpPr>
            <a:spLocks noGrp="1"/>
          </p:cNvSpPr>
          <p:nvPr>
            <p:ph type="body" sz="quarter" idx="26" hasCustomPrompt="1"/>
          </p:nvPr>
        </p:nvSpPr>
        <p:spPr>
          <a:xfrm>
            <a:off x="18534609" y="1942193"/>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6" name="Text Placeholder 7">
            <a:extLst>
              <a:ext uri="{FF2B5EF4-FFF2-40B4-BE49-F238E27FC236}">
                <a16:creationId xmlns:a16="http://schemas.microsoft.com/office/drawing/2014/main" id="{F76CAF2D-6C43-8615-59D7-D8E3CA41DB52}"/>
              </a:ext>
            </a:extLst>
          </p:cNvPr>
          <p:cNvSpPr>
            <a:spLocks noGrp="1"/>
          </p:cNvSpPr>
          <p:nvPr>
            <p:ph type="body" sz="quarter" idx="27" hasCustomPrompt="1"/>
          </p:nvPr>
        </p:nvSpPr>
        <p:spPr>
          <a:xfrm>
            <a:off x="26986922" y="2608931"/>
            <a:ext cx="7958998" cy="679754"/>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7" name="Picture Placeholder 2">
            <a:extLst>
              <a:ext uri="{FF2B5EF4-FFF2-40B4-BE49-F238E27FC236}">
                <a16:creationId xmlns:a16="http://schemas.microsoft.com/office/drawing/2014/main" id="{E098469A-E2E6-3DE0-237C-7858A297FD9E}"/>
              </a:ext>
            </a:extLst>
          </p:cNvPr>
          <p:cNvSpPr>
            <a:spLocks noGrp="1"/>
          </p:cNvSpPr>
          <p:nvPr>
            <p:ph type="pic" sz="quarter" idx="20"/>
          </p:nvPr>
        </p:nvSpPr>
        <p:spPr>
          <a:xfrm>
            <a:off x="10072254" y="3380124"/>
            <a:ext cx="7982985"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8" name="Text Placeholder 7">
            <a:extLst>
              <a:ext uri="{FF2B5EF4-FFF2-40B4-BE49-F238E27FC236}">
                <a16:creationId xmlns:a16="http://schemas.microsoft.com/office/drawing/2014/main" id="{AF3AB81B-BDE5-817F-9B3C-EF7569D6AC94}"/>
              </a:ext>
            </a:extLst>
          </p:cNvPr>
          <p:cNvSpPr>
            <a:spLocks noGrp="1"/>
          </p:cNvSpPr>
          <p:nvPr>
            <p:ph type="body" sz="quarter" idx="22" hasCustomPrompt="1"/>
          </p:nvPr>
        </p:nvSpPr>
        <p:spPr>
          <a:xfrm>
            <a:off x="10086109" y="1942193"/>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7AAFD019-7259-A1D3-7BF3-AAE99A346A2C}"/>
              </a:ext>
            </a:extLst>
          </p:cNvPr>
          <p:cNvSpPr>
            <a:spLocks noGrp="1"/>
          </p:cNvSpPr>
          <p:nvPr>
            <p:ph type="body" sz="quarter" idx="23" hasCustomPrompt="1"/>
          </p:nvPr>
        </p:nvSpPr>
        <p:spPr>
          <a:xfrm>
            <a:off x="18534607" y="2608931"/>
            <a:ext cx="7955279"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3" name="Picture Placeholder 2">
            <a:extLst>
              <a:ext uri="{FF2B5EF4-FFF2-40B4-BE49-F238E27FC236}">
                <a16:creationId xmlns:a16="http://schemas.microsoft.com/office/drawing/2014/main" id="{C49DB811-72C5-843B-137D-3262D62230AC}"/>
              </a:ext>
            </a:extLst>
          </p:cNvPr>
          <p:cNvSpPr>
            <a:spLocks noGrp="1"/>
          </p:cNvSpPr>
          <p:nvPr>
            <p:ph type="pic" sz="quarter" idx="11"/>
          </p:nvPr>
        </p:nvSpPr>
        <p:spPr>
          <a:xfrm>
            <a:off x="1637606" y="3380124"/>
            <a:ext cx="7969130"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4" name="Text Placeholder 7">
            <a:extLst>
              <a:ext uri="{FF2B5EF4-FFF2-40B4-BE49-F238E27FC236}">
                <a16:creationId xmlns:a16="http://schemas.microsoft.com/office/drawing/2014/main" id="{CC7F9AB8-4F4C-710D-9FFC-8F5B897B42E6}"/>
              </a:ext>
            </a:extLst>
          </p:cNvPr>
          <p:cNvSpPr>
            <a:spLocks noGrp="1"/>
          </p:cNvSpPr>
          <p:nvPr>
            <p:ph type="body" sz="quarter" idx="12" hasCustomPrompt="1"/>
          </p:nvPr>
        </p:nvSpPr>
        <p:spPr>
          <a:xfrm>
            <a:off x="1637606" y="1897024"/>
            <a:ext cx="795527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835045C8-E17B-3B50-E227-7B2A5F66903D}"/>
              </a:ext>
            </a:extLst>
          </p:cNvPr>
          <p:cNvSpPr>
            <a:spLocks noGrp="1"/>
          </p:cNvSpPr>
          <p:nvPr>
            <p:ph type="body" sz="quarter" idx="13" hasCustomPrompt="1"/>
          </p:nvPr>
        </p:nvSpPr>
        <p:spPr>
          <a:xfrm>
            <a:off x="10086108" y="2608929"/>
            <a:ext cx="7951463"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Picture Placeholder 2">
            <a:extLst>
              <a:ext uri="{FF2B5EF4-FFF2-40B4-BE49-F238E27FC236}">
                <a16:creationId xmlns:a16="http://schemas.microsoft.com/office/drawing/2014/main" id="{1C81A433-AC68-FE7D-1026-0D9333A68D31}"/>
              </a:ext>
            </a:extLst>
          </p:cNvPr>
          <p:cNvSpPr>
            <a:spLocks noGrp="1"/>
          </p:cNvSpPr>
          <p:nvPr>
            <p:ph type="pic" sz="quarter" idx="28"/>
          </p:nvPr>
        </p:nvSpPr>
        <p:spPr>
          <a:xfrm>
            <a:off x="26969260" y="3380124"/>
            <a:ext cx="7969133" cy="1037184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7" name="Text Placeholder 7">
            <a:extLst>
              <a:ext uri="{FF2B5EF4-FFF2-40B4-BE49-F238E27FC236}">
                <a16:creationId xmlns:a16="http://schemas.microsoft.com/office/drawing/2014/main" id="{E594CCBA-A024-2388-2CD9-1C62485EAAB3}"/>
              </a:ext>
            </a:extLst>
          </p:cNvPr>
          <p:cNvSpPr>
            <a:spLocks noGrp="1"/>
          </p:cNvSpPr>
          <p:nvPr>
            <p:ph type="body" sz="quarter" idx="29" hasCustomPrompt="1"/>
          </p:nvPr>
        </p:nvSpPr>
        <p:spPr>
          <a:xfrm>
            <a:off x="26986923" y="1942193"/>
            <a:ext cx="795146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8" name="Text Placeholder 7">
            <a:extLst>
              <a:ext uri="{FF2B5EF4-FFF2-40B4-BE49-F238E27FC236}">
                <a16:creationId xmlns:a16="http://schemas.microsoft.com/office/drawing/2014/main" id="{8F946440-FA4D-FCC7-79B3-E090EA7C4EAC}"/>
              </a:ext>
            </a:extLst>
          </p:cNvPr>
          <p:cNvSpPr>
            <a:spLocks noGrp="1"/>
          </p:cNvSpPr>
          <p:nvPr>
            <p:ph type="body" sz="quarter" idx="30" hasCustomPrompt="1"/>
          </p:nvPr>
        </p:nvSpPr>
        <p:spPr>
          <a:xfrm>
            <a:off x="1637605" y="2608929"/>
            <a:ext cx="795528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19" name="Group 18">
            <a:extLst>
              <a:ext uri="{FF2B5EF4-FFF2-40B4-BE49-F238E27FC236}">
                <a16:creationId xmlns:a16="http://schemas.microsoft.com/office/drawing/2014/main" id="{BE382478-6B82-B9F2-FF25-E37AC2D94005}"/>
              </a:ext>
            </a:extLst>
          </p:cNvPr>
          <p:cNvGrpSpPr/>
          <p:nvPr/>
        </p:nvGrpSpPr>
        <p:grpSpPr>
          <a:xfrm>
            <a:off x="34061399" y="0"/>
            <a:ext cx="2514601" cy="1084107"/>
            <a:chOff x="34061399" y="0"/>
            <a:chExt cx="2514601" cy="1084107"/>
          </a:xfrm>
        </p:grpSpPr>
        <p:sp>
          <p:nvSpPr>
            <p:cNvPr id="20" name="Rectangle 19">
              <a:extLst>
                <a:ext uri="{FF2B5EF4-FFF2-40B4-BE49-F238E27FC236}">
                  <a16:creationId xmlns:a16="http://schemas.microsoft.com/office/drawing/2014/main" id="{65CECF1B-2DBC-078C-6FAD-B9620BD31F42}"/>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21" name="Picture 20" descr="A picture containing shape&#10;&#10;Description automatically generated">
              <a:extLst>
                <a:ext uri="{FF2B5EF4-FFF2-40B4-BE49-F238E27FC236}">
                  <a16:creationId xmlns:a16="http://schemas.microsoft.com/office/drawing/2014/main" id="{B87D224A-7AFF-61C3-CF8E-F7F113B138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74A15F77-25A0-BC65-7D68-69DB32618194}"/>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CDAF09-330B-DC81-E83C-22630514C1E9}"/>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FA3F692E-193B-1A93-62D1-A7D3A9157A3C}"/>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423E1523-B4A7-5626-8CE7-59359914EC68}"/>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3B75099B-7B80-9FCA-96F4-5251E727AF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964738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5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9" name="Picture Placeholder 2">
            <a:extLst>
              <a:ext uri="{FF2B5EF4-FFF2-40B4-BE49-F238E27FC236}">
                <a16:creationId xmlns:a16="http://schemas.microsoft.com/office/drawing/2014/main" id="{F3220B4A-2DE8-C7C8-5BD2-67862F9F9761}"/>
              </a:ext>
            </a:extLst>
          </p:cNvPr>
          <p:cNvSpPr>
            <a:spLocks noGrp="1"/>
          </p:cNvSpPr>
          <p:nvPr>
            <p:ph type="pic" sz="quarter" idx="24"/>
          </p:nvPr>
        </p:nvSpPr>
        <p:spPr>
          <a:xfrm>
            <a:off x="24148473"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82E26082-FDC3-0248-EABB-B639E817B6B2}"/>
              </a:ext>
            </a:extLst>
          </p:cNvPr>
          <p:cNvSpPr>
            <a:spLocks noGrp="1"/>
          </p:cNvSpPr>
          <p:nvPr>
            <p:ph type="pic" sz="quarter" idx="20"/>
          </p:nvPr>
        </p:nvSpPr>
        <p:spPr>
          <a:xfrm>
            <a:off x="12893038"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09C85188-15C7-E71C-BFFA-620CB7A33CB6}"/>
              </a:ext>
            </a:extLst>
          </p:cNvPr>
          <p:cNvSpPr>
            <a:spLocks noGrp="1"/>
          </p:cNvSpPr>
          <p:nvPr>
            <p:ph type="pic" sz="quarter" idx="11"/>
          </p:nvPr>
        </p:nvSpPr>
        <p:spPr>
          <a:xfrm>
            <a:off x="1637604"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D46CB3C0-176E-2429-E2F8-3285F8577712}"/>
              </a:ext>
            </a:extLst>
          </p:cNvPr>
          <p:cNvSpPr>
            <a:spLocks noGrp="1"/>
          </p:cNvSpPr>
          <p:nvPr>
            <p:ph type="body" sz="quarter" idx="12" hasCustomPrompt="1"/>
          </p:nvPr>
        </p:nvSpPr>
        <p:spPr>
          <a:xfrm>
            <a:off x="1637606"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CD4D1BD6-A498-90C9-3C68-6DF97AACEA76}"/>
              </a:ext>
            </a:extLst>
          </p:cNvPr>
          <p:cNvSpPr>
            <a:spLocks noGrp="1"/>
          </p:cNvSpPr>
          <p:nvPr>
            <p:ph type="body" sz="quarter" idx="30" hasCustomPrompt="1"/>
          </p:nvPr>
        </p:nvSpPr>
        <p:spPr>
          <a:xfrm>
            <a:off x="1637604"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1" name="Text Placeholder 7">
            <a:extLst>
              <a:ext uri="{FF2B5EF4-FFF2-40B4-BE49-F238E27FC236}">
                <a16:creationId xmlns:a16="http://schemas.microsoft.com/office/drawing/2014/main" id="{5933C1F5-A925-FE9C-CDD7-07DD8E3C7770}"/>
              </a:ext>
            </a:extLst>
          </p:cNvPr>
          <p:cNvSpPr>
            <a:spLocks noGrp="1"/>
          </p:cNvSpPr>
          <p:nvPr>
            <p:ph type="body" sz="quarter" idx="52" hasCustomPrompt="1"/>
          </p:nvPr>
        </p:nvSpPr>
        <p:spPr>
          <a:xfrm>
            <a:off x="12893037"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3641A8C3-6DE2-D9CB-0ED5-42340C514BD7}"/>
              </a:ext>
            </a:extLst>
          </p:cNvPr>
          <p:cNvSpPr>
            <a:spLocks noGrp="1"/>
          </p:cNvSpPr>
          <p:nvPr>
            <p:ph type="body" sz="quarter" idx="53" hasCustomPrompt="1"/>
          </p:nvPr>
        </p:nvSpPr>
        <p:spPr>
          <a:xfrm>
            <a:off x="12893035"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0" name="Text Placeholder 7">
            <a:extLst>
              <a:ext uri="{FF2B5EF4-FFF2-40B4-BE49-F238E27FC236}">
                <a16:creationId xmlns:a16="http://schemas.microsoft.com/office/drawing/2014/main" id="{321759C0-BB4D-F0CA-288C-32A6112E4156}"/>
              </a:ext>
            </a:extLst>
          </p:cNvPr>
          <p:cNvSpPr>
            <a:spLocks noGrp="1"/>
          </p:cNvSpPr>
          <p:nvPr>
            <p:ph type="body" sz="quarter" idx="54" hasCustomPrompt="1"/>
          </p:nvPr>
        </p:nvSpPr>
        <p:spPr>
          <a:xfrm>
            <a:off x="24148471"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1" name="Text Placeholder 7">
            <a:extLst>
              <a:ext uri="{FF2B5EF4-FFF2-40B4-BE49-F238E27FC236}">
                <a16:creationId xmlns:a16="http://schemas.microsoft.com/office/drawing/2014/main" id="{FDB3FD17-FCCC-0B41-514C-C2A1D8E7910B}"/>
              </a:ext>
            </a:extLst>
          </p:cNvPr>
          <p:cNvSpPr>
            <a:spLocks noGrp="1"/>
          </p:cNvSpPr>
          <p:nvPr>
            <p:ph type="body" sz="quarter" idx="55" hasCustomPrompt="1"/>
          </p:nvPr>
        </p:nvSpPr>
        <p:spPr>
          <a:xfrm>
            <a:off x="24148469"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2" name="Picture Placeholder 2">
            <a:extLst>
              <a:ext uri="{FF2B5EF4-FFF2-40B4-BE49-F238E27FC236}">
                <a16:creationId xmlns:a16="http://schemas.microsoft.com/office/drawing/2014/main" id="{7AA17CB0-04A4-C7F5-113D-0C9EC6FE5D5D}"/>
              </a:ext>
            </a:extLst>
          </p:cNvPr>
          <p:cNvSpPr>
            <a:spLocks noGrp="1"/>
          </p:cNvSpPr>
          <p:nvPr>
            <p:ph type="pic" sz="quarter" idx="56"/>
          </p:nvPr>
        </p:nvSpPr>
        <p:spPr>
          <a:xfrm>
            <a:off x="18517941"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3" name="Picture Placeholder 2">
            <a:extLst>
              <a:ext uri="{FF2B5EF4-FFF2-40B4-BE49-F238E27FC236}">
                <a16:creationId xmlns:a16="http://schemas.microsoft.com/office/drawing/2014/main" id="{FCF8D9BB-4A2A-D3F8-F041-3A264242F61A}"/>
              </a:ext>
            </a:extLst>
          </p:cNvPr>
          <p:cNvSpPr>
            <a:spLocks noGrp="1"/>
          </p:cNvSpPr>
          <p:nvPr>
            <p:ph type="pic" sz="quarter" idx="57"/>
          </p:nvPr>
        </p:nvSpPr>
        <p:spPr>
          <a:xfrm>
            <a:off x="7262506"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4" name="Text Placeholder 7">
            <a:extLst>
              <a:ext uri="{FF2B5EF4-FFF2-40B4-BE49-F238E27FC236}">
                <a16:creationId xmlns:a16="http://schemas.microsoft.com/office/drawing/2014/main" id="{7C119637-32C6-3DD6-824B-70BDBDB8CA63}"/>
              </a:ext>
            </a:extLst>
          </p:cNvPr>
          <p:cNvSpPr>
            <a:spLocks noGrp="1"/>
          </p:cNvSpPr>
          <p:nvPr>
            <p:ph type="body" sz="quarter" idx="61" hasCustomPrompt="1"/>
          </p:nvPr>
        </p:nvSpPr>
        <p:spPr>
          <a:xfrm>
            <a:off x="7262505"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5" name="Text Placeholder 7">
            <a:extLst>
              <a:ext uri="{FF2B5EF4-FFF2-40B4-BE49-F238E27FC236}">
                <a16:creationId xmlns:a16="http://schemas.microsoft.com/office/drawing/2014/main" id="{F0067BB8-EE02-FB55-8981-DE0214C87FE9}"/>
              </a:ext>
            </a:extLst>
          </p:cNvPr>
          <p:cNvSpPr>
            <a:spLocks noGrp="1"/>
          </p:cNvSpPr>
          <p:nvPr>
            <p:ph type="body" sz="quarter" idx="62" hasCustomPrompt="1"/>
          </p:nvPr>
        </p:nvSpPr>
        <p:spPr>
          <a:xfrm>
            <a:off x="7262503"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6" name="Text Placeholder 7">
            <a:extLst>
              <a:ext uri="{FF2B5EF4-FFF2-40B4-BE49-F238E27FC236}">
                <a16:creationId xmlns:a16="http://schemas.microsoft.com/office/drawing/2014/main" id="{52B79920-C479-D5DF-3828-F0491BDBFD2D}"/>
              </a:ext>
            </a:extLst>
          </p:cNvPr>
          <p:cNvSpPr>
            <a:spLocks noGrp="1"/>
          </p:cNvSpPr>
          <p:nvPr>
            <p:ph type="body" sz="quarter" idx="63" hasCustomPrompt="1"/>
          </p:nvPr>
        </p:nvSpPr>
        <p:spPr>
          <a:xfrm>
            <a:off x="18517939"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7" name="Text Placeholder 7">
            <a:extLst>
              <a:ext uri="{FF2B5EF4-FFF2-40B4-BE49-F238E27FC236}">
                <a16:creationId xmlns:a16="http://schemas.microsoft.com/office/drawing/2014/main" id="{936D194A-8B6D-7F08-659B-7148118DD9AF}"/>
              </a:ext>
            </a:extLst>
          </p:cNvPr>
          <p:cNvSpPr>
            <a:spLocks noGrp="1"/>
          </p:cNvSpPr>
          <p:nvPr>
            <p:ph type="body" sz="quarter" idx="64" hasCustomPrompt="1"/>
          </p:nvPr>
        </p:nvSpPr>
        <p:spPr>
          <a:xfrm>
            <a:off x="18517937"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4" name="Group 23">
            <a:extLst>
              <a:ext uri="{FF2B5EF4-FFF2-40B4-BE49-F238E27FC236}">
                <a16:creationId xmlns:a16="http://schemas.microsoft.com/office/drawing/2014/main" id="{93EE5157-7832-4132-B602-5C2559EEB00D}"/>
              </a:ext>
            </a:extLst>
          </p:cNvPr>
          <p:cNvGrpSpPr/>
          <p:nvPr/>
        </p:nvGrpSpPr>
        <p:grpSpPr>
          <a:xfrm>
            <a:off x="34061399" y="0"/>
            <a:ext cx="2514601" cy="1084107"/>
            <a:chOff x="34061399" y="0"/>
            <a:chExt cx="2514601" cy="1084107"/>
          </a:xfrm>
        </p:grpSpPr>
        <p:sp>
          <p:nvSpPr>
            <p:cNvPr id="25" name="Rectangle 24">
              <a:extLst>
                <a:ext uri="{FF2B5EF4-FFF2-40B4-BE49-F238E27FC236}">
                  <a16:creationId xmlns:a16="http://schemas.microsoft.com/office/drawing/2014/main" id="{F781B12A-3115-29C2-9AF1-1FF76B35D1A1}"/>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596C91CE-694D-26EC-4B23-9A360DEB7A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81E63F1C-6E8D-EB87-2F14-FAF04DD326CD}"/>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363AAF3-E19D-D403-38E5-856BF102A080}"/>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BC587676-60FB-4023-D9CF-4200D006C68B}"/>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0B1577EC-D329-C688-FF70-85C6207CBFE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9AE26C73-D603-4F13-2FC4-D691E98A5A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654859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6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4" name="Picture Placeholder 2">
            <a:extLst>
              <a:ext uri="{FF2B5EF4-FFF2-40B4-BE49-F238E27FC236}">
                <a16:creationId xmlns:a16="http://schemas.microsoft.com/office/drawing/2014/main" id="{BEC7FA17-7AA0-9D5F-61F4-FD47A0C65B57}"/>
              </a:ext>
            </a:extLst>
          </p:cNvPr>
          <p:cNvSpPr>
            <a:spLocks noGrp="1"/>
          </p:cNvSpPr>
          <p:nvPr>
            <p:ph type="pic" sz="quarter" idx="24"/>
          </p:nvPr>
        </p:nvSpPr>
        <p:spPr>
          <a:xfrm>
            <a:off x="24148473"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5" name="Picture Placeholder 2">
            <a:extLst>
              <a:ext uri="{FF2B5EF4-FFF2-40B4-BE49-F238E27FC236}">
                <a16:creationId xmlns:a16="http://schemas.microsoft.com/office/drawing/2014/main" id="{674781F9-2937-9C4C-CA55-37EBFE441279}"/>
              </a:ext>
            </a:extLst>
          </p:cNvPr>
          <p:cNvSpPr>
            <a:spLocks noGrp="1"/>
          </p:cNvSpPr>
          <p:nvPr>
            <p:ph type="pic" sz="quarter" idx="20"/>
          </p:nvPr>
        </p:nvSpPr>
        <p:spPr>
          <a:xfrm>
            <a:off x="12893038"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6" name="Picture Placeholder 2">
            <a:extLst>
              <a:ext uri="{FF2B5EF4-FFF2-40B4-BE49-F238E27FC236}">
                <a16:creationId xmlns:a16="http://schemas.microsoft.com/office/drawing/2014/main" id="{FF847389-CCB9-9147-36D5-05A8A04493BB}"/>
              </a:ext>
            </a:extLst>
          </p:cNvPr>
          <p:cNvSpPr>
            <a:spLocks noGrp="1"/>
          </p:cNvSpPr>
          <p:nvPr>
            <p:ph type="pic" sz="quarter" idx="11"/>
          </p:nvPr>
        </p:nvSpPr>
        <p:spPr>
          <a:xfrm>
            <a:off x="1637604" y="338012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27" name="Text Placeholder 7">
            <a:extLst>
              <a:ext uri="{FF2B5EF4-FFF2-40B4-BE49-F238E27FC236}">
                <a16:creationId xmlns:a16="http://schemas.microsoft.com/office/drawing/2014/main" id="{B19A43C7-DC5A-774B-7F6D-9F1FB6EA8B9E}"/>
              </a:ext>
            </a:extLst>
          </p:cNvPr>
          <p:cNvSpPr>
            <a:spLocks noGrp="1"/>
          </p:cNvSpPr>
          <p:nvPr>
            <p:ph type="body" sz="quarter" idx="12" hasCustomPrompt="1"/>
          </p:nvPr>
        </p:nvSpPr>
        <p:spPr>
          <a:xfrm>
            <a:off x="1637606"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8" name="Text Placeholder 7">
            <a:extLst>
              <a:ext uri="{FF2B5EF4-FFF2-40B4-BE49-F238E27FC236}">
                <a16:creationId xmlns:a16="http://schemas.microsoft.com/office/drawing/2014/main" id="{423D92DA-CD45-9A67-D371-1CBB71846060}"/>
              </a:ext>
            </a:extLst>
          </p:cNvPr>
          <p:cNvSpPr>
            <a:spLocks noGrp="1"/>
          </p:cNvSpPr>
          <p:nvPr>
            <p:ph type="body" sz="quarter" idx="30" hasCustomPrompt="1"/>
          </p:nvPr>
        </p:nvSpPr>
        <p:spPr>
          <a:xfrm>
            <a:off x="1637604"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2" name="Text Placeholder 7">
            <a:extLst>
              <a:ext uri="{FF2B5EF4-FFF2-40B4-BE49-F238E27FC236}">
                <a16:creationId xmlns:a16="http://schemas.microsoft.com/office/drawing/2014/main" id="{5D79C779-858E-51EB-BEF7-775C8267411A}"/>
              </a:ext>
            </a:extLst>
          </p:cNvPr>
          <p:cNvSpPr>
            <a:spLocks noGrp="1"/>
          </p:cNvSpPr>
          <p:nvPr>
            <p:ph type="body" sz="quarter" idx="52" hasCustomPrompt="1"/>
          </p:nvPr>
        </p:nvSpPr>
        <p:spPr>
          <a:xfrm>
            <a:off x="12893037"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0D3CA9AB-18EE-003A-696A-ECD85CF85269}"/>
              </a:ext>
            </a:extLst>
          </p:cNvPr>
          <p:cNvSpPr>
            <a:spLocks noGrp="1"/>
          </p:cNvSpPr>
          <p:nvPr>
            <p:ph type="body" sz="quarter" idx="53" hasCustomPrompt="1"/>
          </p:nvPr>
        </p:nvSpPr>
        <p:spPr>
          <a:xfrm>
            <a:off x="12893035"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4" name="Text Placeholder 7">
            <a:extLst>
              <a:ext uri="{FF2B5EF4-FFF2-40B4-BE49-F238E27FC236}">
                <a16:creationId xmlns:a16="http://schemas.microsoft.com/office/drawing/2014/main" id="{4DF2B724-290D-357D-54BA-7A4BF972C2A4}"/>
              </a:ext>
            </a:extLst>
          </p:cNvPr>
          <p:cNvSpPr>
            <a:spLocks noGrp="1"/>
          </p:cNvSpPr>
          <p:nvPr>
            <p:ph type="body" sz="quarter" idx="54" hasCustomPrompt="1"/>
          </p:nvPr>
        </p:nvSpPr>
        <p:spPr>
          <a:xfrm>
            <a:off x="24148471" y="1897024"/>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DF69B3FC-6E5E-4BD0-2408-F70347158A9A}"/>
              </a:ext>
            </a:extLst>
          </p:cNvPr>
          <p:cNvSpPr>
            <a:spLocks noGrp="1"/>
          </p:cNvSpPr>
          <p:nvPr>
            <p:ph type="body" sz="quarter" idx="55" hasCustomPrompt="1"/>
          </p:nvPr>
        </p:nvSpPr>
        <p:spPr>
          <a:xfrm>
            <a:off x="24148469" y="2608929"/>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Picture Placeholder 2">
            <a:extLst>
              <a:ext uri="{FF2B5EF4-FFF2-40B4-BE49-F238E27FC236}">
                <a16:creationId xmlns:a16="http://schemas.microsoft.com/office/drawing/2014/main" id="{942255B7-7696-2E49-2013-0708F8D92ED6}"/>
              </a:ext>
            </a:extLst>
          </p:cNvPr>
          <p:cNvSpPr>
            <a:spLocks noGrp="1"/>
          </p:cNvSpPr>
          <p:nvPr>
            <p:ph type="pic" sz="quarter" idx="56"/>
          </p:nvPr>
        </p:nvSpPr>
        <p:spPr>
          <a:xfrm>
            <a:off x="24148473"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7" name="Picture Placeholder 2">
            <a:extLst>
              <a:ext uri="{FF2B5EF4-FFF2-40B4-BE49-F238E27FC236}">
                <a16:creationId xmlns:a16="http://schemas.microsoft.com/office/drawing/2014/main" id="{771EEA33-6105-1ED5-C867-C898134C0250}"/>
              </a:ext>
            </a:extLst>
          </p:cNvPr>
          <p:cNvSpPr>
            <a:spLocks noGrp="1"/>
          </p:cNvSpPr>
          <p:nvPr>
            <p:ph type="pic" sz="quarter" idx="57"/>
          </p:nvPr>
        </p:nvSpPr>
        <p:spPr>
          <a:xfrm>
            <a:off x="12893038"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8" name="Picture Placeholder 2">
            <a:extLst>
              <a:ext uri="{FF2B5EF4-FFF2-40B4-BE49-F238E27FC236}">
                <a16:creationId xmlns:a16="http://schemas.microsoft.com/office/drawing/2014/main" id="{79A98296-2273-2DA9-52ED-B4FB43995445}"/>
              </a:ext>
            </a:extLst>
          </p:cNvPr>
          <p:cNvSpPr>
            <a:spLocks noGrp="1"/>
          </p:cNvSpPr>
          <p:nvPr>
            <p:ph type="pic" sz="quarter" idx="58"/>
          </p:nvPr>
        </p:nvSpPr>
        <p:spPr>
          <a:xfrm>
            <a:off x="1637604" y="88216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8" name="Text Placeholder 7">
            <a:extLst>
              <a:ext uri="{FF2B5EF4-FFF2-40B4-BE49-F238E27FC236}">
                <a16:creationId xmlns:a16="http://schemas.microsoft.com/office/drawing/2014/main" id="{7B42F65E-2A72-B1FD-32C2-3913ED5B1480}"/>
              </a:ext>
            </a:extLst>
          </p:cNvPr>
          <p:cNvSpPr>
            <a:spLocks noGrp="1"/>
          </p:cNvSpPr>
          <p:nvPr>
            <p:ph type="body" sz="quarter" idx="59" hasCustomPrompt="1"/>
          </p:nvPr>
        </p:nvSpPr>
        <p:spPr>
          <a:xfrm>
            <a:off x="1637606"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9" name="Text Placeholder 7">
            <a:extLst>
              <a:ext uri="{FF2B5EF4-FFF2-40B4-BE49-F238E27FC236}">
                <a16:creationId xmlns:a16="http://schemas.microsoft.com/office/drawing/2014/main" id="{6B616C39-6227-353D-5EC7-74C969DF2305}"/>
              </a:ext>
            </a:extLst>
          </p:cNvPr>
          <p:cNvSpPr>
            <a:spLocks noGrp="1"/>
          </p:cNvSpPr>
          <p:nvPr>
            <p:ph type="body" sz="quarter" idx="60" hasCustomPrompt="1"/>
          </p:nvPr>
        </p:nvSpPr>
        <p:spPr>
          <a:xfrm>
            <a:off x="1637604"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0" name="Text Placeholder 7">
            <a:extLst>
              <a:ext uri="{FF2B5EF4-FFF2-40B4-BE49-F238E27FC236}">
                <a16:creationId xmlns:a16="http://schemas.microsoft.com/office/drawing/2014/main" id="{37E45CB3-26EE-B579-7C58-7019ECD136C9}"/>
              </a:ext>
            </a:extLst>
          </p:cNvPr>
          <p:cNvSpPr>
            <a:spLocks noGrp="1"/>
          </p:cNvSpPr>
          <p:nvPr>
            <p:ph type="body" sz="quarter" idx="61" hasCustomPrompt="1"/>
          </p:nvPr>
        </p:nvSpPr>
        <p:spPr>
          <a:xfrm>
            <a:off x="12893037"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1" name="Text Placeholder 7">
            <a:extLst>
              <a:ext uri="{FF2B5EF4-FFF2-40B4-BE49-F238E27FC236}">
                <a16:creationId xmlns:a16="http://schemas.microsoft.com/office/drawing/2014/main" id="{680DDE3C-B9DA-81A7-2242-8DB27B61A507}"/>
              </a:ext>
            </a:extLst>
          </p:cNvPr>
          <p:cNvSpPr>
            <a:spLocks noGrp="1"/>
          </p:cNvSpPr>
          <p:nvPr>
            <p:ph type="body" sz="quarter" idx="62" hasCustomPrompt="1"/>
          </p:nvPr>
        </p:nvSpPr>
        <p:spPr>
          <a:xfrm>
            <a:off x="12893035"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2" name="Text Placeholder 7">
            <a:extLst>
              <a:ext uri="{FF2B5EF4-FFF2-40B4-BE49-F238E27FC236}">
                <a16:creationId xmlns:a16="http://schemas.microsoft.com/office/drawing/2014/main" id="{1E2C54E9-5E4E-54D2-2A7E-46DA81CE3F56}"/>
              </a:ext>
            </a:extLst>
          </p:cNvPr>
          <p:cNvSpPr>
            <a:spLocks noGrp="1"/>
          </p:cNvSpPr>
          <p:nvPr>
            <p:ph type="body" sz="quarter" idx="63" hasCustomPrompt="1"/>
          </p:nvPr>
        </p:nvSpPr>
        <p:spPr>
          <a:xfrm>
            <a:off x="24148471" y="14254236"/>
            <a:ext cx="10789916"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3" name="Text Placeholder 7">
            <a:extLst>
              <a:ext uri="{FF2B5EF4-FFF2-40B4-BE49-F238E27FC236}">
                <a16:creationId xmlns:a16="http://schemas.microsoft.com/office/drawing/2014/main" id="{0D8D7B06-A1F0-906B-EF98-6A7FFC4C1EB5}"/>
              </a:ext>
            </a:extLst>
          </p:cNvPr>
          <p:cNvSpPr>
            <a:spLocks noGrp="1"/>
          </p:cNvSpPr>
          <p:nvPr>
            <p:ph type="body" sz="quarter" idx="64" hasCustomPrompt="1"/>
          </p:nvPr>
        </p:nvSpPr>
        <p:spPr>
          <a:xfrm>
            <a:off x="24148469" y="14966141"/>
            <a:ext cx="10789917"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31" name="Group 30">
            <a:extLst>
              <a:ext uri="{FF2B5EF4-FFF2-40B4-BE49-F238E27FC236}">
                <a16:creationId xmlns:a16="http://schemas.microsoft.com/office/drawing/2014/main" id="{AF083FC0-D77C-A731-3C9A-D4F57F528D7D}"/>
              </a:ext>
            </a:extLst>
          </p:cNvPr>
          <p:cNvGrpSpPr/>
          <p:nvPr/>
        </p:nvGrpSpPr>
        <p:grpSpPr>
          <a:xfrm>
            <a:off x="34061399" y="0"/>
            <a:ext cx="2514601" cy="1084107"/>
            <a:chOff x="34061399" y="0"/>
            <a:chExt cx="2514601" cy="1084107"/>
          </a:xfrm>
        </p:grpSpPr>
        <p:sp>
          <p:nvSpPr>
            <p:cNvPr id="39" name="Rectangle 38">
              <a:extLst>
                <a:ext uri="{FF2B5EF4-FFF2-40B4-BE49-F238E27FC236}">
                  <a16:creationId xmlns:a16="http://schemas.microsoft.com/office/drawing/2014/main" id="{278B8BAD-FA78-9BC4-5294-F2722BBAEF8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0" name="Picture 39" descr="A picture containing shape&#10;&#10;Description automatically generated">
              <a:extLst>
                <a:ext uri="{FF2B5EF4-FFF2-40B4-BE49-F238E27FC236}">
                  <a16:creationId xmlns:a16="http://schemas.microsoft.com/office/drawing/2014/main" id="{FC7B78F3-9B94-0848-470D-C555BE193C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5BAF13AF-BB8A-E324-92D2-06D93630DC9F}"/>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39D908-3478-D0E0-B04E-B880EBE8C288}"/>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D3E7901A-B90D-0B1D-9654-2662830B4027}"/>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795E1749-843B-7AE6-13A7-D00965C14725}"/>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79570C43-598A-08A8-FD18-113B7F7EEE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4130608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7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1" name="Text Placeholder 7">
            <a:extLst>
              <a:ext uri="{FF2B5EF4-FFF2-40B4-BE49-F238E27FC236}">
                <a16:creationId xmlns:a16="http://schemas.microsoft.com/office/drawing/2014/main" id="{D1ABC8A1-B78A-4957-D446-40D99D2E7981}"/>
              </a:ext>
            </a:extLst>
          </p:cNvPr>
          <p:cNvSpPr>
            <a:spLocks noGrp="1"/>
          </p:cNvSpPr>
          <p:nvPr>
            <p:ph type="body" sz="quarter" idx="37" hasCustomPrompt="1"/>
          </p:nvPr>
        </p:nvSpPr>
        <p:spPr>
          <a:xfrm>
            <a:off x="14335071" y="14299678"/>
            <a:ext cx="795528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326FF180-7037-794C-C4B8-784F12DF058A}"/>
              </a:ext>
            </a:extLst>
          </p:cNvPr>
          <p:cNvSpPr>
            <a:spLocks noGrp="1"/>
          </p:cNvSpPr>
          <p:nvPr>
            <p:ph type="body" sz="quarter" idx="39" hasCustomPrompt="1"/>
          </p:nvPr>
        </p:nvSpPr>
        <p:spPr>
          <a:xfrm>
            <a:off x="5886573" y="14299678"/>
            <a:ext cx="797033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7A43CC03-D7BC-FAFF-D64F-23C2B3140457}"/>
              </a:ext>
            </a:extLst>
          </p:cNvPr>
          <p:cNvSpPr>
            <a:spLocks noGrp="1"/>
          </p:cNvSpPr>
          <p:nvPr>
            <p:ph type="body" sz="quarter" idx="40" hasCustomPrompt="1"/>
          </p:nvPr>
        </p:nvSpPr>
        <p:spPr>
          <a:xfrm>
            <a:off x="14335071" y="14967612"/>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1" name="Text Placeholder 7">
            <a:extLst>
              <a:ext uri="{FF2B5EF4-FFF2-40B4-BE49-F238E27FC236}">
                <a16:creationId xmlns:a16="http://schemas.microsoft.com/office/drawing/2014/main" id="{436D388C-C609-42BD-0FA3-9224DEC2DCF5}"/>
              </a:ext>
            </a:extLst>
          </p:cNvPr>
          <p:cNvSpPr>
            <a:spLocks noGrp="1"/>
          </p:cNvSpPr>
          <p:nvPr>
            <p:ph type="body" sz="quarter" idx="43" hasCustomPrompt="1"/>
          </p:nvPr>
        </p:nvSpPr>
        <p:spPr>
          <a:xfrm>
            <a:off x="5886573" y="14967612"/>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2" name="Picture Placeholder 2">
            <a:extLst>
              <a:ext uri="{FF2B5EF4-FFF2-40B4-BE49-F238E27FC236}">
                <a16:creationId xmlns:a16="http://schemas.microsoft.com/office/drawing/2014/main" id="{33F4E18C-A255-9883-C35C-11B57464FEE4}"/>
              </a:ext>
            </a:extLst>
          </p:cNvPr>
          <p:cNvSpPr>
            <a:spLocks noGrp="1"/>
          </p:cNvSpPr>
          <p:nvPr>
            <p:ph type="pic" sz="quarter" idx="46"/>
          </p:nvPr>
        </p:nvSpPr>
        <p:spPr>
          <a:xfrm>
            <a:off x="5886573"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3" name="Picture Placeholder 2">
            <a:extLst>
              <a:ext uri="{FF2B5EF4-FFF2-40B4-BE49-F238E27FC236}">
                <a16:creationId xmlns:a16="http://schemas.microsoft.com/office/drawing/2014/main" id="{8A1D3BCF-891B-912B-5FEC-8A4FA6E54DC8}"/>
              </a:ext>
            </a:extLst>
          </p:cNvPr>
          <p:cNvSpPr>
            <a:spLocks noGrp="1"/>
          </p:cNvSpPr>
          <p:nvPr>
            <p:ph type="pic" sz="quarter" idx="47"/>
          </p:nvPr>
        </p:nvSpPr>
        <p:spPr>
          <a:xfrm>
            <a:off x="14335074"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4" name="Picture Placeholder 2">
            <a:extLst>
              <a:ext uri="{FF2B5EF4-FFF2-40B4-BE49-F238E27FC236}">
                <a16:creationId xmlns:a16="http://schemas.microsoft.com/office/drawing/2014/main" id="{D6A10879-165C-7C7A-5FA2-CC81B66D861D}"/>
              </a:ext>
            </a:extLst>
          </p:cNvPr>
          <p:cNvSpPr>
            <a:spLocks noGrp="1"/>
          </p:cNvSpPr>
          <p:nvPr>
            <p:ph type="pic" sz="quarter" idx="48"/>
          </p:nvPr>
        </p:nvSpPr>
        <p:spPr>
          <a:xfrm>
            <a:off x="22783576"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5" name="Text Placeholder 7">
            <a:extLst>
              <a:ext uri="{FF2B5EF4-FFF2-40B4-BE49-F238E27FC236}">
                <a16:creationId xmlns:a16="http://schemas.microsoft.com/office/drawing/2014/main" id="{7A019032-18A2-557D-1382-C2F14A7A51E6}"/>
              </a:ext>
            </a:extLst>
          </p:cNvPr>
          <p:cNvSpPr>
            <a:spLocks noGrp="1"/>
          </p:cNvSpPr>
          <p:nvPr>
            <p:ph type="body" sz="quarter" idx="50" hasCustomPrompt="1"/>
          </p:nvPr>
        </p:nvSpPr>
        <p:spPr>
          <a:xfrm>
            <a:off x="22783575" y="14299678"/>
            <a:ext cx="7951467"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F8BD1B5F-B671-3F70-0415-507A64005044}"/>
              </a:ext>
            </a:extLst>
          </p:cNvPr>
          <p:cNvSpPr>
            <a:spLocks noGrp="1"/>
          </p:cNvSpPr>
          <p:nvPr>
            <p:ph type="body" sz="quarter" idx="51" hasCustomPrompt="1"/>
          </p:nvPr>
        </p:nvSpPr>
        <p:spPr>
          <a:xfrm>
            <a:off x="22783575" y="14967612"/>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Picture Placeholder 2">
            <a:extLst>
              <a:ext uri="{FF2B5EF4-FFF2-40B4-BE49-F238E27FC236}">
                <a16:creationId xmlns:a16="http://schemas.microsoft.com/office/drawing/2014/main" id="{941793DF-5053-624F-58EB-7119B5C5CA9E}"/>
              </a:ext>
            </a:extLst>
          </p:cNvPr>
          <p:cNvSpPr>
            <a:spLocks noGrp="1"/>
          </p:cNvSpPr>
          <p:nvPr>
            <p:ph type="pic" sz="quarter" idx="24"/>
          </p:nvPr>
        </p:nvSpPr>
        <p:spPr>
          <a:xfrm>
            <a:off x="18534610"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4" name="Text Placeholder 7">
            <a:extLst>
              <a:ext uri="{FF2B5EF4-FFF2-40B4-BE49-F238E27FC236}">
                <a16:creationId xmlns:a16="http://schemas.microsoft.com/office/drawing/2014/main" id="{DE2791D0-1DDD-E621-540A-47292D3EAA60}"/>
              </a:ext>
            </a:extLst>
          </p:cNvPr>
          <p:cNvSpPr>
            <a:spLocks noGrp="1"/>
          </p:cNvSpPr>
          <p:nvPr>
            <p:ph type="body" sz="quarter" idx="26" hasCustomPrompt="1"/>
          </p:nvPr>
        </p:nvSpPr>
        <p:spPr>
          <a:xfrm>
            <a:off x="185346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5" name="Text Placeholder 7">
            <a:extLst>
              <a:ext uri="{FF2B5EF4-FFF2-40B4-BE49-F238E27FC236}">
                <a16:creationId xmlns:a16="http://schemas.microsoft.com/office/drawing/2014/main" id="{D39C0925-0A6C-D0A3-26AE-C3AE62EF2E5C}"/>
              </a:ext>
            </a:extLst>
          </p:cNvPr>
          <p:cNvSpPr>
            <a:spLocks noGrp="1"/>
          </p:cNvSpPr>
          <p:nvPr>
            <p:ph type="body" sz="quarter" idx="27" hasCustomPrompt="1"/>
          </p:nvPr>
        </p:nvSpPr>
        <p:spPr>
          <a:xfrm>
            <a:off x="26986922" y="2608931"/>
            <a:ext cx="7958998" cy="679754"/>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6" name="Picture Placeholder 2">
            <a:extLst>
              <a:ext uri="{FF2B5EF4-FFF2-40B4-BE49-F238E27FC236}">
                <a16:creationId xmlns:a16="http://schemas.microsoft.com/office/drawing/2014/main" id="{AB5C7BE3-1313-6C5F-4641-C104F4FF9478}"/>
              </a:ext>
            </a:extLst>
          </p:cNvPr>
          <p:cNvSpPr>
            <a:spLocks noGrp="1"/>
          </p:cNvSpPr>
          <p:nvPr>
            <p:ph type="pic" sz="quarter" idx="20"/>
          </p:nvPr>
        </p:nvSpPr>
        <p:spPr>
          <a:xfrm>
            <a:off x="10086108"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7" name="Text Placeholder 7">
            <a:extLst>
              <a:ext uri="{FF2B5EF4-FFF2-40B4-BE49-F238E27FC236}">
                <a16:creationId xmlns:a16="http://schemas.microsoft.com/office/drawing/2014/main" id="{4290CFAD-5603-6713-EC72-B06C41BA3A93}"/>
              </a:ext>
            </a:extLst>
          </p:cNvPr>
          <p:cNvSpPr>
            <a:spLocks noGrp="1"/>
          </p:cNvSpPr>
          <p:nvPr>
            <p:ph type="body" sz="quarter" idx="22" hasCustomPrompt="1"/>
          </p:nvPr>
        </p:nvSpPr>
        <p:spPr>
          <a:xfrm>
            <a:off x="100861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8" name="Text Placeholder 7">
            <a:extLst>
              <a:ext uri="{FF2B5EF4-FFF2-40B4-BE49-F238E27FC236}">
                <a16:creationId xmlns:a16="http://schemas.microsoft.com/office/drawing/2014/main" id="{1715D7C5-7485-7E52-4E31-720F2D47ECBF}"/>
              </a:ext>
            </a:extLst>
          </p:cNvPr>
          <p:cNvSpPr>
            <a:spLocks noGrp="1"/>
          </p:cNvSpPr>
          <p:nvPr>
            <p:ph type="body" sz="quarter" idx="23" hasCustomPrompt="1"/>
          </p:nvPr>
        </p:nvSpPr>
        <p:spPr>
          <a:xfrm>
            <a:off x="18534607" y="2608931"/>
            <a:ext cx="7955279"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9" name="Picture Placeholder 2">
            <a:extLst>
              <a:ext uri="{FF2B5EF4-FFF2-40B4-BE49-F238E27FC236}">
                <a16:creationId xmlns:a16="http://schemas.microsoft.com/office/drawing/2014/main" id="{2D0A017D-EA8C-DDA7-9716-5C82F4F58ED4}"/>
              </a:ext>
            </a:extLst>
          </p:cNvPr>
          <p:cNvSpPr>
            <a:spLocks noGrp="1"/>
          </p:cNvSpPr>
          <p:nvPr>
            <p:ph type="pic" sz="quarter" idx="11"/>
          </p:nvPr>
        </p:nvSpPr>
        <p:spPr>
          <a:xfrm>
            <a:off x="1637606"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60" name="Text Placeholder 7">
            <a:extLst>
              <a:ext uri="{FF2B5EF4-FFF2-40B4-BE49-F238E27FC236}">
                <a16:creationId xmlns:a16="http://schemas.microsoft.com/office/drawing/2014/main" id="{D278848C-CFF3-C167-08BB-757A67E8DD8A}"/>
              </a:ext>
            </a:extLst>
          </p:cNvPr>
          <p:cNvSpPr>
            <a:spLocks noGrp="1"/>
          </p:cNvSpPr>
          <p:nvPr>
            <p:ph type="body" sz="quarter" idx="12" hasCustomPrompt="1"/>
          </p:nvPr>
        </p:nvSpPr>
        <p:spPr>
          <a:xfrm>
            <a:off x="1637606" y="1897024"/>
            <a:ext cx="795527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1" name="Text Placeholder 7">
            <a:extLst>
              <a:ext uri="{FF2B5EF4-FFF2-40B4-BE49-F238E27FC236}">
                <a16:creationId xmlns:a16="http://schemas.microsoft.com/office/drawing/2014/main" id="{43494FA5-5933-577F-DAE2-0B809203C783}"/>
              </a:ext>
            </a:extLst>
          </p:cNvPr>
          <p:cNvSpPr>
            <a:spLocks noGrp="1"/>
          </p:cNvSpPr>
          <p:nvPr>
            <p:ph type="body" sz="quarter" idx="13" hasCustomPrompt="1"/>
          </p:nvPr>
        </p:nvSpPr>
        <p:spPr>
          <a:xfrm>
            <a:off x="10086108" y="2608929"/>
            <a:ext cx="7970338"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2" name="Picture Placeholder 2">
            <a:extLst>
              <a:ext uri="{FF2B5EF4-FFF2-40B4-BE49-F238E27FC236}">
                <a16:creationId xmlns:a16="http://schemas.microsoft.com/office/drawing/2014/main" id="{804C8C5D-6905-9321-818A-7EC5BBB6EE0F}"/>
              </a:ext>
            </a:extLst>
          </p:cNvPr>
          <p:cNvSpPr>
            <a:spLocks noGrp="1"/>
          </p:cNvSpPr>
          <p:nvPr>
            <p:ph type="pic" sz="quarter" idx="28"/>
          </p:nvPr>
        </p:nvSpPr>
        <p:spPr>
          <a:xfrm>
            <a:off x="26983113"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63" name="Text Placeholder 7">
            <a:extLst>
              <a:ext uri="{FF2B5EF4-FFF2-40B4-BE49-F238E27FC236}">
                <a16:creationId xmlns:a16="http://schemas.microsoft.com/office/drawing/2014/main" id="{67D167FA-8188-7C78-9DEB-7255D7B28E48}"/>
              </a:ext>
            </a:extLst>
          </p:cNvPr>
          <p:cNvSpPr>
            <a:spLocks noGrp="1"/>
          </p:cNvSpPr>
          <p:nvPr>
            <p:ph type="body" sz="quarter" idx="29" hasCustomPrompt="1"/>
          </p:nvPr>
        </p:nvSpPr>
        <p:spPr>
          <a:xfrm>
            <a:off x="26986923" y="1897024"/>
            <a:ext cx="795146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29F53D49-8063-5D3C-4947-69D390B21E46}"/>
              </a:ext>
            </a:extLst>
          </p:cNvPr>
          <p:cNvSpPr>
            <a:spLocks noGrp="1"/>
          </p:cNvSpPr>
          <p:nvPr>
            <p:ph type="body" sz="quarter" idx="30" hasCustomPrompt="1"/>
          </p:nvPr>
        </p:nvSpPr>
        <p:spPr>
          <a:xfrm>
            <a:off x="1637605" y="2608929"/>
            <a:ext cx="795528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8" name="Group 27">
            <a:extLst>
              <a:ext uri="{FF2B5EF4-FFF2-40B4-BE49-F238E27FC236}">
                <a16:creationId xmlns:a16="http://schemas.microsoft.com/office/drawing/2014/main" id="{CD2B7BEB-4944-7E01-D6A7-93C0493BE9A6}"/>
              </a:ext>
            </a:extLst>
          </p:cNvPr>
          <p:cNvGrpSpPr/>
          <p:nvPr/>
        </p:nvGrpSpPr>
        <p:grpSpPr>
          <a:xfrm>
            <a:off x="34061399" y="0"/>
            <a:ext cx="2514601" cy="1084107"/>
            <a:chOff x="34061399" y="0"/>
            <a:chExt cx="2514601" cy="1084107"/>
          </a:xfrm>
        </p:grpSpPr>
        <p:sp>
          <p:nvSpPr>
            <p:cNvPr id="32" name="Rectangle 31">
              <a:extLst>
                <a:ext uri="{FF2B5EF4-FFF2-40B4-BE49-F238E27FC236}">
                  <a16:creationId xmlns:a16="http://schemas.microsoft.com/office/drawing/2014/main" id="{480F222B-2F73-AC56-6601-7B89B0972587}"/>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33" name="Picture 32" descr="A picture containing shape&#10;&#10;Description automatically generated">
              <a:extLst>
                <a:ext uri="{FF2B5EF4-FFF2-40B4-BE49-F238E27FC236}">
                  <a16:creationId xmlns:a16="http://schemas.microsoft.com/office/drawing/2014/main" id="{FEC3831A-2BE7-2B98-573E-607BE24ABD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F6FC4DAC-E7BA-C6EC-3514-F98F6230930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ABCCCA4-740F-282B-4A31-4BC4AA64EB42}"/>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24D486B0-29A6-0F50-4522-FAEEC016C991}"/>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7E100014-3768-CFEC-798A-7A2EED1DCD21}"/>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18514D8B-EDAD-434D-0B19-B25DD71902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135669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8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8" name="Text Placeholder 7">
            <a:extLst>
              <a:ext uri="{FF2B5EF4-FFF2-40B4-BE49-F238E27FC236}">
                <a16:creationId xmlns:a16="http://schemas.microsoft.com/office/drawing/2014/main" id="{D8C0C123-233C-4078-CE9B-D90334AEFD4A}"/>
              </a:ext>
            </a:extLst>
          </p:cNvPr>
          <p:cNvSpPr>
            <a:spLocks noGrp="1"/>
          </p:cNvSpPr>
          <p:nvPr>
            <p:ph type="body" sz="quarter" idx="37" hasCustomPrompt="1"/>
          </p:nvPr>
        </p:nvSpPr>
        <p:spPr>
          <a:xfrm>
            <a:off x="18534606" y="14299678"/>
            <a:ext cx="795528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8F8A8F95-F129-E0CD-94FE-C24824C838C6}"/>
              </a:ext>
            </a:extLst>
          </p:cNvPr>
          <p:cNvSpPr>
            <a:spLocks noGrp="1"/>
          </p:cNvSpPr>
          <p:nvPr>
            <p:ph type="body" sz="quarter" idx="39" hasCustomPrompt="1"/>
          </p:nvPr>
        </p:nvSpPr>
        <p:spPr>
          <a:xfrm>
            <a:off x="10086108" y="14299678"/>
            <a:ext cx="797033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34AC9A8F-6243-0380-2FB2-6D4DDC8089D0}"/>
              </a:ext>
            </a:extLst>
          </p:cNvPr>
          <p:cNvSpPr>
            <a:spLocks noGrp="1"/>
          </p:cNvSpPr>
          <p:nvPr>
            <p:ph type="body" sz="quarter" idx="40" hasCustomPrompt="1"/>
          </p:nvPr>
        </p:nvSpPr>
        <p:spPr>
          <a:xfrm>
            <a:off x="18534606" y="14967612"/>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4" name="Picture Placeholder 2">
            <a:extLst>
              <a:ext uri="{FF2B5EF4-FFF2-40B4-BE49-F238E27FC236}">
                <a16:creationId xmlns:a16="http://schemas.microsoft.com/office/drawing/2014/main" id="{936469AF-F91C-256E-F31C-80764C32AE4E}"/>
              </a:ext>
            </a:extLst>
          </p:cNvPr>
          <p:cNvSpPr>
            <a:spLocks noGrp="1"/>
          </p:cNvSpPr>
          <p:nvPr>
            <p:ph type="pic" sz="quarter" idx="41"/>
          </p:nvPr>
        </p:nvSpPr>
        <p:spPr>
          <a:xfrm>
            <a:off x="1637607"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5" name="Text Placeholder 7">
            <a:extLst>
              <a:ext uri="{FF2B5EF4-FFF2-40B4-BE49-F238E27FC236}">
                <a16:creationId xmlns:a16="http://schemas.microsoft.com/office/drawing/2014/main" id="{FCD1C95D-CAEB-F980-661D-DB74AEF8287A}"/>
              </a:ext>
            </a:extLst>
          </p:cNvPr>
          <p:cNvSpPr>
            <a:spLocks noGrp="1"/>
          </p:cNvSpPr>
          <p:nvPr>
            <p:ph type="body" sz="quarter" idx="42" hasCustomPrompt="1"/>
          </p:nvPr>
        </p:nvSpPr>
        <p:spPr>
          <a:xfrm>
            <a:off x="1637605" y="14299678"/>
            <a:ext cx="797033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6" name="Text Placeholder 7">
            <a:extLst>
              <a:ext uri="{FF2B5EF4-FFF2-40B4-BE49-F238E27FC236}">
                <a16:creationId xmlns:a16="http://schemas.microsoft.com/office/drawing/2014/main" id="{61B32352-DFA7-FEA3-DBEA-5C2073AAE709}"/>
              </a:ext>
            </a:extLst>
          </p:cNvPr>
          <p:cNvSpPr>
            <a:spLocks noGrp="1"/>
          </p:cNvSpPr>
          <p:nvPr>
            <p:ph type="body" sz="quarter" idx="43" hasCustomPrompt="1"/>
          </p:nvPr>
        </p:nvSpPr>
        <p:spPr>
          <a:xfrm>
            <a:off x="10086108" y="14967612"/>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7" name="Text Placeholder 7">
            <a:extLst>
              <a:ext uri="{FF2B5EF4-FFF2-40B4-BE49-F238E27FC236}">
                <a16:creationId xmlns:a16="http://schemas.microsoft.com/office/drawing/2014/main" id="{3D8EA460-8A76-9B8F-6D5E-7284E8AF551F}"/>
              </a:ext>
            </a:extLst>
          </p:cNvPr>
          <p:cNvSpPr>
            <a:spLocks noGrp="1"/>
          </p:cNvSpPr>
          <p:nvPr>
            <p:ph type="body" sz="quarter" idx="45" hasCustomPrompt="1"/>
          </p:nvPr>
        </p:nvSpPr>
        <p:spPr>
          <a:xfrm>
            <a:off x="1637605" y="14967612"/>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8" name="Picture Placeholder 2">
            <a:extLst>
              <a:ext uri="{FF2B5EF4-FFF2-40B4-BE49-F238E27FC236}">
                <a16:creationId xmlns:a16="http://schemas.microsoft.com/office/drawing/2014/main" id="{C4B12DBF-E59F-CF4F-37FF-0E68923A9108}"/>
              </a:ext>
            </a:extLst>
          </p:cNvPr>
          <p:cNvSpPr>
            <a:spLocks noGrp="1"/>
          </p:cNvSpPr>
          <p:nvPr>
            <p:ph type="pic" sz="quarter" idx="46"/>
          </p:nvPr>
        </p:nvSpPr>
        <p:spPr>
          <a:xfrm>
            <a:off x="10086108"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8" name="Picture Placeholder 2">
            <a:extLst>
              <a:ext uri="{FF2B5EF4-FFF2-40B4-BE49-F238E27FC236}">
                <a16:creationId xmlns:a16="http://schemas.microsoft.com/office/drawing/2014/main" id="{CC591BDF-BD1E-7E9E-87E3-712F2251A257}"/>
              </a:ext>
            </a:extLst>
          </p:cNvPr>
          <p:cNvSpPr>
            <a:spLocks noGrp="1"/>
          </p:cNvSpPr>
          <p:nvPr>
            <p:ph type="pic" sz="quarter" idx="47"/>
          </p:nvPr>
        </p:nvSpPr>
        <p:spPr>
          <a:xfrm>
            <a:off x="18534609"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9" name="Picture Placeholder 2">
            <a:extLst>
              <a:ext uri="{FF2B5EF4-FFF2-40B4-BE49-F238E27FC236}">
                <a16:creationId xmlns:a16="http://schemas.microsoft.com/office/drawing/2014/main" id="{6C64BDF7-8224-74FE-6D23-16719700F4B4}"/>
              </a:ext>
            </a:extLst>
          </p:cNvPr>
          <p:cNvSpPr>
            <a:spLocks noGrp="1"/>
          </p:cNvSpPr>
          <p:nvPr>
            <p:ph type="pic" sz="quarter" idx="48"/>
          </p:nvPr>
        </p:nvSpPr>
        <p:spPr>
          <a:xfrm>
            <a:off x="26983111"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0" name="Text Placeholder 7">
            <a:extLst>
              <a:ext uri="{FF2B5EF4-FFF2-40B4-BE49-F238E27FC236}">
                <a16:creationId xmlns:a16="http://schemas.microsoft.com/office/drawing/2014/main" id="{85F2CC41-E1FE-5E83-3614-BC39BD90A05E}"/>
              </a:ext>
            </a:extLst>
          </p:cNvPr>
          <p:cNvSpPr>
            <a:spLocks noGrp="1"/>
          </p:cNvSpPr>
          <p:nvPr>
            <p:ph type="body" sz="quarter" idx="50" hasCustomPrompt="1"/>
          </p:nvPr>
        </p:nvSpPr>
        <p:spPr>
          <a:xfrm>
            <a:off x="26983110" y="14299678"/>
            <a:ext cx="7951467"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1" name="Text Placeholder 7">
            <a:extLst>
              <a:ext uri="{FF2B5EF4-FFF2-40B4-BE49-F238E27FC236}">
                <a16:creationId xmlns:a16="http://schemas.microsoft.com/office/drawing/2014/main" id="{8C5C3658-6D19-BAC4-1B06-680B8206E548}"/>
              </a:ext>
            </a:extLst>
          </p:cNvPr>
          <p:cNvSpPr>
            <a:spLocks noGrp="1"/>
          </p:cNvSpPr>
          <p:nvPr>
            <p:ph type="body" sz="quarter" idx="51" hasCustomPrompt="1"/>
          </p:nvPr>
        </p:nvSpPr>
        <p:spPr>
          <a:xfrm>
            <a:off x="26983110" y="14967612"/>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2" name="Picture Placeholder 2">
            <a:extLst>
              <a:ext uri="{FF2B5EF4-FFF2-40B4-BE49-F238E27FC236}">
                <a16:creationId xmlns:a16="http://schemas.microsoft.com/office/drawing/2014/main" id="{B79D8215-AFCC-5539-4CFD-20776DC89903}"/>
              </a:ext>
            </a:extLst>
          </p:cNvPr>
          <p:cNvSpPr>
            <a:spLocks noGrp="1"/>
          </p:cNvSpPr>
          <p:nvPr>
            <p:ph type="pic" sz="quarter" idx="24"/>
          </p:nvPr>
        </p:nvSpPr>
        <p:spPr>
          <a:xfrm>
            <a:off x="18534610"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3" name="Text Placeholder 7">
            <a:extLst>
              <a:ext uri="{FF2B5EF4-FFF2-40B4-BE49-F238E27FC236}">
                <a16:creationId xmlns:a16="http://schemas.microsoft.com/office/drawing/2014/main" id="{0ABA4221-700A-B297-70FF-4BF94AFAA082}"/>
              </a:ext>
            </a:extLst>
          </p:cNvPr>
          <p:cNvSpPr>
            <a:spLocks noGrp="1"/>
          </p:cNvSpPr>
          <p:nvPr>
            <p:ph type="body" sz="quarter" idx="26" hasCustomPrompt="1"/>
          </p:nvPr>
        </p:nvSpPr>
        <p:spPr>
          <a:xfrm>
            <a:off x="185346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5" name="Text Placeholder 7">
            <a:extLst>
              <a:ext uri="{FF2B5EF4-FFF2-40B4-BE49-F238E27FC236}">
                <a16:creationId xmlns:a16="http://schemas.microsoft.com/office/drawing/2014/main" id="{E3067B63-9D25-4811-C11B-562AD77EC838}"/>
              </a:ext>
            </a:extLst>
          </p:cNvPr>
          <p:cNvSpPr>
            <a:spLocks noGrp="1"/>
          </p:cNvSpPr>
          <p:nvPr>
            <p:ph type="body" sz="quarter" idx="27" hasCustomPrompt="1"/>
          </p:nvPr>
        </p:nvSpPr>
        <p:spPr>
          <a:xfrm>
            <a:off x="26986922" y="2608931"/>
            <a:ext cx="7958998" cy="679754"/>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6" name="Picture Placeholder 2">
            <a:extLst>
              <a:ext uri="{FF2B5EF4-FFF2-40B4-BE49-F238E27FC236}">
                <a16:creationId xmlns:a16="http://schemas.microsoft.com/office/drawing/2014/main" id="{1321E28F-18B6-A6BD-C415-EB7843D6CF61}"/>
              </a:ext>
            </a:extLst>
          </p:cNvPr>
          <p:cNvSpPr>
            <a:spLocks noGrp="1"/>
          </p:cNvSpPr>
          <p:nvPr>
            <p:ph type="pic" sz="quarter" idx="20"/>
          </p:nvPr>
        </p:nvSpPr>
        <p:spPr>
          <a:xfrm>
            <a:off x="10086108"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67" name="Text Placeholder 7">
            <a:extLst>
              <a:ext uri="{FF2B5EF4-FFF2-40B4-BE49-F238E27FC236}">
                <a16:creationId xmlns:a16="http://schemas.microsoft.com/office/drawing/2014/main" id="{EB644AD8-829B-B2CC-2CB3-049651F9DF58}"/>
              </a:ext>
            </a:extLst>
          </p:cNvPr>
          <p:cNvSpPr>
            <a:spLocks noGrp="1"/>
          </p:cNvSpPr>
          <p:nvPr>
            <p:ph type="body" sz="quarter" idx="22" hasCustomPrompt="1"/>
          </p:nvPr>
        </p:nvSpPr>
        <p:spPr>
          <a:xfrm>
            <a:off x="10086109" y="1897024"/>
            <a:ext cx="795527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E1DE9A93-407C-A529-388C-9298BD26EA8C}"/>
              </a:ext>
            </a:extLst>
          </p:cNvPr>
          <p:cNvSpPr>
            <a:spLocks noGrp="1"/>
          </p:cNvSpPr>
          <p:nvPr>
            <p:ph type="body" sz="quarter" idx="23" hasCustomPrompt="1"/>
          </p:nvPr>
        </p:nvSpPr>
        <p:spPr>
          <a:xfrm>
            <a:off x="18534607" y="2608931"/>
            <a:ext cx="7955279" cy="679753"/>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9" name="Picture Placeholder 2">
            <a:extLst>
              <a:ext uri="{FF2B5EF4-FFF2-40B4-BE49-F238E27FC236}">
                <a16:creationId xmlns:a16="http://schemas.microsoft.com/office/drawing/2014/main" id="{B87F79F9-56DC-BF17-6C97-6155BF734C48}"/>
              </a:ext>
            </a:extLst>
          </p:cNvPr>
          <p:cNvSpPr>
            <a:spLocks noGrp="1"/>
          </p:cNvSpPr>
          <p:nvPr>
            <p:ph type="pic" sz="quarter" idx="11"/>
          </p:nvPr>
        </p:nvSpPr>
        <p:spPr>
          <a:xfrm>
            <a:off x="1637606"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0" name="Text Placeholder 7">
            <a:extLst>
              <a:ext uri="{FF2B5EF4-FFF2-40B4-BE49-F238E27FC236}">
                <a16:creationId xmlns:a16="http://schemas.microsoft.com/office/drawing/2014/main" id="{55DF9F1C-8E30-5A67-E82B-3D86D086048C}"/>
              </a:ext>
            </a:extLst>
          </p:cNvPr>
          <p:cNvSpPr>
            <a:spLocks noGrp="1"/>
          </p:cNvSpPr>
          <p:nvPr>
            <p:ph type="body" sz="quarter" idx="12" hasCustomPrompt="1"/>
          </p:nvPr>
        </p:nvSpPr>
        <p:spPr>
          <a:xfrm>
            <a:off x="1637606" y="1897024"/>
            <a:ext cx="795527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1" name="Text Placeholder 7">
            <a:extLst>
              <a:ext uri="{FF2B5EF4-FFF2-40B4-BE49-F238E27FC236}">
                <a16:creationId xmlns:a16="http://schemas.microsoft.com/office/drawing/2014/main" id="{C97DFCEC-E9EC-DCA7-ADFF-1D5DE366B43B}"/>
              </a:ext>
            </a:extLst>
          </p:cNvPr>
          <p:cNvSpPr>
            <a:spLocks noGrp="1"/>
          </p:cNvSpPr>
          <p:nvPr>
            <p:ph type="body" sz="quarter" idx="13" hasCustomPrompt="1"/>
          </p:nvPr>
        </p:nvSpPr>
        <p:spPr>
          <a:xfrm>
            <a:off x="10086108" y="2608929"/>
            <a:ext cx="7951463"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2" name="Picture Placeholder 2">
            <a:extLst>
              <a:ext uri="{FF2B5EF4-FFF2-40B4-BE49-F238E27FC236}">
                <a16:creationId xmlns:a16="http://schemas.microsoft.com/office/drawing/2014/main" id="{061507B6-69F7-F21D-514D-D9E600C36EE2}"/>
              </a:ext>
            </a:extLst>
          </p:cNvPr>
          <p:cNvSpPr>
            <a:spLocks noGrp="1"/>
          </p:cNvSpPr>
          <p:nvPr>
            <p:ph type="pic" sz="quarter" idx="28"/>
          </p:nvPr>
        </p:nvSpPr>
        <p:spPr>
          <a:xfrm>
            <a:off x="26983113" y="338012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3" name="Text Placeholder 7">
            <a:extLst>
              <a:ext uri="{FF2B5EF4-FFF2-40B4-BE49-F238E27FC236}">
                <a16:creationId xmlns:a16="http://schemas.microsoft.com/office/drawing/2014/main" id="{1CE234DF-723C-CD85-75E7-E1DF04CB33CF}"/>
              </a:ext>
            </a:extLst>
          </p:cNvPr>
          <p:cNvSpPr>
            <a:spLocks noGrp="1"/>
          </p:cNvSpPr>
          <p:nvPr>
            <p:ph type="body" sz="quarter" idx="29" hasCustomPrompt="1"/>
          </p:nvPr>
        </p:nvSpPr>
        <p:spPr>
          <a:xfrm>
            <a:off x="26986923" y="1897024"/>
            <a:ext cx="7951468"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4" name="Text Placeholder 7">
            <a:extLst>
              <a:ext uri="{FF2B5EF4-FFF2-40B4-BE49-F238E27FC236}">
                <a16:creationId xmlns:a16="http://schemas.microsoft.com/office/drawing/2014/main" id="{8A4B9993-62AC-B275-1B35-BDAD0F651F7D}"/>
              </a:ext>
            </a:extLst>
          </p:cNvPr>
          <p:cNvSpPr>
            <a:spLocks noGrp="1"/>
          </p:cNvSpPr>
          <p:nvPr>
            <p:ph type="body" sz="quarter" idx="30" hasCustomPrompt="1"/>
          </p:nvPr>
        </p:nvSpPr>
        <p:spPr>
          <a:xfrm>
            <a:off x="1637605" y="2608929"/>
            <a:ext cx="795528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31" name="Group 30">
            <a:extLst>
              <a:ext uri="{FF2B5EF4-FFF2-40B4-BE49-F238E27FC236}">
                <a16:creationId xmlns:a16="http://schemas.microsoft.com/office/drawing/2014/main" id="{6F0A0467-9950-127D-222F-2057BCBCD3B2}"/>
              </a:ext>
            </a:extLst>
          </p:cNvPr>
          <p:cNvGrpSpPr/>
          <p:nvPr/>
        </p:nvGrpSpPr>
        <p:grpSpPr>
          <a:xfrm>
            <a:off x="34061399" y="0"/>
            <a:ext cx="2514601" cy="1084107"/>
            <a:chOff x="34061399" y="0"/>
            <a:chExt cx="2514601" cy="1084107"/>
          </a:xfrm>
        </p:grpSpPr>
        <p:sp>
          <p:nvSpPr>
            <p:cNvPr id="39" name="Rectangle 38">
              <a:extLst>
                <a:ext uri="{FF2B5EF4-FFF2-40B4-BE49-F238E27FC236}">
                  <a16:creationId xmlns:a16="http://schemas.microsoft.com/office/drawing/2014/main" id="{E2EBC1F7-578E-8D0B-6D34-50E28501E4A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0" name="Picture 39" descr="A picture containing shape&#10;&#10;Description automatically generated">
              <a:extLst>
                <a:ext uri="{FF2B5EF4-FFF2-40B4-BE49-F238E27FC236}">
                  <a16:creationId xmlns:a16="http://schemas.microsoft.com/office/drawing/2014/main" id="{CEA17BF0-2B37-EF22-F3C0-C24B23C5F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D3010510-6615-CCFD-38D6-0A02B342F70A}"/>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A189499-F8A1-E534-82AB-760AB7FACDCA}"/>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9E8BA217-6839-C6EC-5F9D-B6D0CB770F01}"/>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5B69E58F-C421-0DCC-A758-60DC1759E0EC}"/>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9BC70AF7-9262-FCCC-D8BC-A38EBE6BDB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921720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1" name="Text Placeholder 7">
            <a:extLst>
              <a:ext uri="{FF2B5EF4-FFF2-40B4-BE49-F238E27FC236}">
                <a16:creationId xmlns:a16="http://schemas.microsoft.com/office/drawing/2014/main" id="{AE655606-4DFB-CBC0-AB51-49B3E1BBE069}"/>
              </a:ext>
            </a:extLst>
          </p:cNvPr>
          <p:cNvSpPr>
            <a:spLocks noGrp="1"/>
          </p:cNvSpPr>
          <p:nvPr>
            <p:ph type="body" sz="quarter" idx="37" hasCustomPrompt="1"/>
          </p:nvPr>
        </p:nvSpPr>
        <p:spPr>
          <a:xfrm>
            <a:off x="11782110" y="14299678"/>
            <a:ext cx="626148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3AE26D10-01F7-2DA7-20ED-6FA06710CCAD}"/>
              </a:ext>
            </a:extLst>
          </p:cNvPr>
          <p:cNvSpPr>
            <a:spLocks noGrp="1"/>
          </p:cNvSpPr>
          <p:nvPr>
            <p:ph type="body" sz="quarter" idx="39" hasCustomPrompt="1"/>
          </p:nvPr>
        </p:nvSpPr>
        <p:spPr>
          <a:xfrm>
            <a:off x="5037420" y="14299678"/>
            <a:ext cx="625484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09EB2E15-740E-996D-07E8-F1D851B79FF2}"/>
              </a:ext>
            </a:extLst>
          </p:cNvPr>
          <p:cNvSpPr>
            <a:spLocks noGrp="1"/>
          </p:cNvSpPr>
          <p:nvPr>
            <p:ph type="body" sz="quarter" idx="40" hasCustomPrompt="1"/>
          </p:nvPr>
        </p:nvSpPr>
        <p:spPr>
          <a:xfrm>
            <a:off x="11782110" y="14967612"/>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1" name="Text Placeholder 7">
            <a:extLst>
              <a:ext uri="{FF2B5EF4-FFF2-40B4-BE49-F238E27FC236}">
                <a16:creationId xmlns:a16="http://schemas.microsoft.com/office/drawing/2014/main" id="{9BE5B580-0F81-CA57-425A-2EDC709E9A3E}"/>
              </a:ext>
            </a:extLst>
          </p:cNvPr>
          <p:cNvSpPr>
            <a:spLocks noGrp="1"/>
          </p:cNvSpPr>
          <p:nvPr>
            <p:ph type="body" sz="quarter" idx="43" hasCustomPrompt="1"/>
          </p:nvPr>
        </p:nvSpPr>
        <p:spPr>
          <a:xfrm>
            <a:off x="5037420" y="14967612"/>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2" name="Picture Placeholder 2">
            <a:extLst>
              <a:ext uri="{FF2B5EF4-FFF2-40B4-BE49-F238E27FC236}">
                <a16:creationId xmlns:a16="http://schemas.microsoft.com/office/drawing/2014/main" id="{9D7A618F-182B-5421-9E85-B4B8E2797A54}"/>
              </a:ext>
            </a:extLst>
          </p:cNvPr>
          <p:cNvSpPr>
            <a:spLocks noGrp="1"/>
          </p:cNvSpPr>
          <p:nvPr>
            <p:ph type="pic" sz="quarter" idx="46"/>
          </p:nvPr>
        </p:nvSpPr>
        <p:spPr>
          <a:xfrm>
            <a:off x="5021177"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3" name="Picture Placeholder 2">
            <a:extLst>
              <a:ext uri="{FF2B5EF4-FFF2-40B4-BE49-F238E27FC236}">
                <a16:creationId xmlns:a16="http://schemas.microsoft.com/office/drawing/2014/main" id="{4AC640FE-CAE9-F3AF-A9C1-B76EA304E940}"/>
              </a:ext>
            </a:extLst>
          </p:cNvPr>
          <p:cNvSpPr>
            <a:spLocks noGrp="1"/>
          </p:cNvSpPr>
          <p:nvPr>
            <p:ph type="pic" sz="quarter" idx="47"/>
          </p:nvPr>
        </p:nvSpPr>
        <p:spPr>
          <a:xfrm>
            <a:off x="11779715"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4" name="Picture Placeholder 2">
            <a:extLst>
              <a:ext uri="{FF2B5EF4-FFF2-40B4-BE49-F238E27FC236}">
                <a16:creationId xmlns:a16="http://schemas.microsoft.com/office/drawing/2014/main" id="{6A36BDDD-A613-0E7B-5587-8B529961C3AC}"/>
              </a:ext>
            </a:extLst>
          </p:cNvPr>
          <p:cNvSpPr>
            <a:spLocks noGrp="1"/>
          </p:cNvSpPr>
          <p:nvPr>
            <p:ph type="pic" sz="quarter" idx="48"/>
          </p:nvPr>
        </p:nvSpPr>
        <p:spPr>
          <a:xfrm>
            <a:off x="25286158"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5" name="Text Placeholder 7">
            <a:extLst>
              <a:ext uri="{FF2B5EF4-FFF2-40B4-BE49-F238E27FC236}">
                <a16:creationId xmlns:a16="http://schemas.microsoft.com/office/drawing/2014/main" id="{96EF059F-AAAF-3CBA-7162-03AB719A7A94}"/>
              </a:ext>
            </a:extLst>
          </p:cNvPr>
          <p:cNvSpPr>
            <a:spLocks noGrp="1"/>
          </p:cNvSpPr>
          <p:nvPr>
            <p:ph type="body" sz="quarter" idx="50" hasCustomPrompt="1"/>
          </p:nvPr>
        </p:nvSpPr>
        <p:spPr>
          <a:xfrm>
            <a:off x="18532409" y="14299678"/>
            <a:ext cx="6263641"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88D24094-9EE7-3500-049D-C6DEBA682194}"/>
              </a:ext>
            </a:extLst>
          </p:cNvPr>
          <p:cNvSpPr>
            <a:spLocks noGrp="1"/>
          </p:cNvSpPr>
          <p:nvPr>
            <p:ph type="body" sz="quarter" idx="51" hasCustomPrompt="1"/>
          </p:nvPr>
        </p:nvSpPr>
        <p:spPr>
          <a:xfrm>
            <a:off x="18532409" y="14967612"/>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Picture Placeholder 2">
            <a:extLst>
              <a:ext uri="{FF2B5EF4-FFF2-40B4-BE49-F238E27FC236}">
                <a16:creationId xmlns:a16="http://schemas.microsoft.com/office/drawing/2014/main" id="{904F6055-27A5-750A-27BE-393117C51E61}"/>
              </a:ext>
            </a:extLst>
          </p:cNvPr>
          <p:cNvSpPr>
            <a:spLocks noGrp="1"/>
          </p:cNvSpPr>
          <p:nvPr>
            <p:ph type="pic" sz="quarter" idx="24"/>
          </p:nvPr>
        </p:nvSpPr>
        <p:spPr>
          <a:xfrm>
            <a:off x="15152060"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4" name="Picture Placeholder 2">
            <a:extLst>
              <a:ext uri="{FF2B5EF4-FFF2-40B4-BE49-F238E27FC236}">
                <a16:creationId xmlns:a16="http://schemas.microsoft.com/office/drawing/2014/main" id="{B0652865-202A-4A28-0FD0-E6F365767D26}"/>
              </a:ext>
            </a:extLst>
          </p:cNvPr>
          <p:cNvSpPr>
            <a:spLocks noGrp="1"/>
          </p:cNvSpPr>
          <p:nvPr>
            <p:ph type="pic" sz="quarter" idx="20"/>
          </p:nvPr>
        </p:nvSpPr>
        <p:spPr>
          <a:xfrm>
            <a:off x="8394833"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5" name="Picture Placeholder 2">
            <a:extLst>
              <a:ext uri="{FF2B5EF4-FFF2-40B4-BE49-F238E27FC236}">
                <a16:creationId xmlns:a16="http://schemas.microsoft.com/office/drawing/2014/main" id="{AF9304A9-EA61-DFD0-29D1-25DDE97362C0}"/>
              </a:ext>
            </a:extLst>
          </p:cNvPr>
          <p:cNvSpPr>
            <a:spLocks noGrp="1"/>
          </p:cNvSpPr>
          <p:nvPr>
            <p:ph type="pic" sz="quarter" idx="11"/>
          </p:nvPr>
        </p:nvSpPr>
        <p:spPr>
          <a:xfrm>
            <a:off x="1637606"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6" name="Picture Placeholder 2">
            <a:extLst>
              <a:ext uri="{FF2B5EF4-FFF2-40B4-BE49-F238E27FC236}">
                <a16:creationId xmlns:a16="http://schemas.microsoft.com/office/drawing/2014/main" id="{F78AACAD-018B-96F8-7E2F-E0FCACC109E5}"/>
              </a:ext>
            </a:extLst>
          </p:cNvPr>
          <p:cNvSpPr>
            <a:spLocks noGrp="1"/>
          </p:cNvSpPr>
          <p:nvPr>
            <p:ph type="pic" sz="quarter" idx="28"/>
          </p:nvPr>
        </p:nvSpPr>
        <p:spPr>
          <a:xfrm>
            <a:off x="21909287"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7" name="Picture Placeholder 2">
            <a:extLst>
              <a:ext uri="{FF2B5EF4-FFF2-40B4-BE49-F238E27FC236}">
                <a16:creationId xmlns:a16="http://schemas.microsoft.com/office/drawing/2014/main" id="{979BE099-59B0-E97F-61FD-435C8350F270}"/>
              </a:ext>
            </a:extLst>
          </p:cNvPr>
          <p:cNvSpPr>
            <a:spLocks noGrp="1"/>
          </p:cNvSpPr>
          <p:nvPr>
            <p:ph type="pic" sz="quarter" idx="52"/>
          </p:nvPr>
        </p:nvSpPr>
        <p:spPr>
          <a:xfrm>
            <a:off x="28666515"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8" name="Picture Placeholder 2">
            <a:extLst>
              <a:ext uri="{FF2B5EF4-FFF2-40B4-BE49-F238E27FC236}">
                <a16:creationId xmlns:a16="http://schemas.microsoft.com/office/drawing/2014/main" id="{0F261ED6-4E81-A47E-1FA5-BA845C647DA8}"/>
              </a:ext>
            </a:extLst>
          </p:cNvPr>
          <p:cNvSpPr>
            <a:spLocks noGrp="1"/>
          </p:cNvSpPr>
          <p:nvPr>
            <p:ph type="pic" sz="quarter" idx="53"/>
          </p:nvPr>
        </p:nvSpPr>
        <p:spPr>
          <a:xfrm>
            <a:off x="18527620"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9" name="Text Placeholder 7">
            <a:extLst>
              <a:ext uri="{FF2B5EF4-FFF2-40B4-BE49-F238E27FC236}">
                <a16:creationId xmlns:a16="http://schemas.microsoft.com/office/drawing/2014/main" id="{EB29D344-8CFB-0379-31D2-6631B803046B}"/>
              </a:ext>
            </a:extLst>
          </p:cNvPr>
          <p:cNvSpPr>
            <a:spLocks noGrp="1"/>
          </p:cNvSpPr>
          <p:nvPr>
            <p:ph type="body" sz="quarter" idx="54" hasCustomPrompt="1"/>
          </p:nvPr>
        </p:nvSpPr>
        <p:spPr>
          <a:xfrm>
            <a:off x="25307424" y="14299678"/>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0" name="Text Placeholder 7">
            <a:extLst>
              <a:ext uri="{FF2B5EF4-FFF2-40B4-BE49-F238E27FC236}">
                <a16:creationId xmlns:a16="http://schemas.microsoft.com/office/drawing/2014/main" id="{1CBE6955-F65A-696D-3BBD-A333677B325E}"/>
              </a:ext>
            </a:extLst>
          </p:cNvPr>
          <p:cNvSpPr>
            <a:spLocks noGrp="1"/>
          </p:cNvSpPr>
          <p:nvPr>
            <p:ph type="body" sz="quarter" idx="55" hasCustomPrompt="1"/>
          </p:nvPr>
        </p:nvSpPr>
        <p:spPr>
          <a:xfrm>
            <a:off x="25307424" y="14967612"/>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1" name="Text Placeholder 7">
            <a:extLst>
              <a:ext uri="{FF2B5EF4-FFF2-40B4-BE49-F238E27FC236}">
                <a16:creationId xmlns:a16="http://schemas.microsoft.com/office/drawing/2014/main" id="{FCB63C5D-B4C0-9996-F201-78CE516905E7}"/>
              </a:ext>
            </a:extLst>
          </p:cNvPr>
          <p:cNvSpPr>
            <a:spLocks noGrp="1"/>
          </p:cNvSpPr>
          <p:nvPr>
            <p:ph type="body" sz="quarter" idx="12" hasCustomPrompt="1"/>
          </p:nvPr>
        </p:nvSpPr>
        <p:spPr>
          <a:xfrm>
            <a:off x="1637606" y="1897024"/>
            <a:ext cx="626363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2" name="Text Placeholder 7">
            <a:extLst>
              <a:ext uri="{FF2B5EF4-FFF2-40B4-BE49-F238E27FC236}">
                <a16:creationId xmlns:a16="http://schemas.microsoft.com/office/drawing/2014/main" id="{B2837655-CF8E-8202-10D5-BC4A236A52BD}"/>
              </a:ext>
            </a:extLst>
          </p:cNvPr>
          <p:cNvSpPr>
            <a:spLocks noGrp="1"/>
          </p:cNvSpPr>
          <p:nvPr>
            <p:ph type="body" sz="quarter" idx="30" hasCustomPrompt="1"/>
          </p:nvPr>
        </p:nvSpPr>
        <p:spPr>
          <a:xfrm>
            <a:off x="1637605" y="2655235"/>
            <a:ext cx="626364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3" name="Text Placeholder 7">
            <a:extLst>
              <a:ext uri="{FF2B5EF4-FFF2-40B4-BE49-F238E27FC236}">
                <a16:creationId xmlns:a16="http://schemas.microsoft.com/office/drawing/2014/main" id="{190FED14-8AE4-759A-E6DE-270282FBDFCE}"/>
              </a:ext>
            </a:extLst>
          </p:cNvPr>
          <p:cNvSpPr>
            <a:spLocks noGrp="1"/>
          </p:cNvSpPr>
          <p:nvPr>
            <p:ph type="body" sz="quarter" idx="56" hasCustomPrompt="1"/>
          </p:nvPr>
        </p:nvSpPr>
        <p:spPr>
          <a:xfrm>
            <a:off x="15141913"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9BBCC5DC-A254-8EC2-FCD1-1FDF63387F92}"/>
              </a:ext>
            </a:extLst>
          </p:cNvPr>
          <p:cNvSpPr>
            <a:spLocks noGrp="1"/>
          </p:cNvSpPr>
          <p:nvPr>
            <p:ph type="body" sz="quarter" idx="57" hasCustomPrompt="1"/>
          </p:nvPr>
        </p:nvSpPr>
        <p:spPr>
          <a:xfrm>
            <a:off x="8391957" y="1897024"/>
            <a:ext cx="626363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D85A913D-E2F4-EC00-1101-13550E56E1FB}"/>
              </a:ext>
            </a:extLst>
          </p:cNvPr>
          <p:cNvSpPr>
            <a:spLocks noGrp="1"/>
          </p:cNvSpPr>
          <p:nvPr>
            <p:ph type="body" sz="quarter" idx="58" hasCustomPrompt="1"/>
          </p:nvPr>
        </p:nvSpPr>
        <p:spPr>
          <a:xfrm>
            <a:off x="15141913"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6" name="Text Placeholder 7">
            <a:extLst>
              <a:ext uri="{FF2B5EF4-FFF2-40B4-BE49-F238E27FC236}">
                <a16:creationId xmlns:a16="http://schemas.microsoft.com/office/drawing/2014/main" id="{362F63BF-0940-DF43-5B1C-42AD2B6959D6}"/>
              </a:ext>
            </a:extLst>
          </p:cNvPr>
          <p:cNvSpPr>
            <a:spLocks noGrp="1"/>
          </p:cNvSpPr>
          <p:nvPr>
            <p:ph type="body" sz="quarter" idx="59" hasCustomPrompt="1"/>
          </p:nvPr>
        </p:nvSpPr>
        <p:spPr>
          <a:xfrm>
            <a:off x="8391957" y="2584631"/>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FF642D9C-031C-D60E-C16F-DF3D479B2475}"/>
              </a:ext>
            </a:extLst>
          </p:cNvPr>
          <p:cNvSpPr>
            <a:spLocks noGrp="1"/>
          </p:cNvSpPr>
          <p:nvPr>
            <p:ph type="body" sz="quarter" idx="60" hasCustomPrompt="1"/>
          </p:nvPr>
        </p:nvSpPr>
        <p:spPr>
          <a:xfrm>
            <a:off x="21900662"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8" name="Text Placeholder 7">
            <a:extLst>
              <a:ext uri="{FF2B5EF4-FFF2-40B4-BE49-F238E27FC236}">
                <a16:creationId xmlns:a16="http://schemas.microsoft.com/office/drawing/2014/main" id="{F28DEDCC-F449-CE39-04A6-E5D31C6C80D9}"/>
              </a:ext>
            </a:extLst>
          </p:cNvPr>
          <p:cNvSpPr>
            <a:spLocks noGrp="1"/>
          </p:cNvSpPr>
          <p:nvPr>
            <p:ph type="body" sz="quarter" idx="61" hasCustomPrompt="1"/>
          </p:nvPr>
        </p:nvSpPr>
        <p:spPr>
          <a:xfrm>
            <a:off x="21900662"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9" name="Text Placeholder 7">
            <a:extLst>
              <a:ext uri="{FF2B5EF4-FFF2-40B4-BE49-F238E27FC236}">
                <a16:creationId xmlns:a16="http://schemas.microsoft.com/office/drawing/2014/main" id="{033AFEBC-D7F0-7106-408F-FC855CDCD9F8}"/>
              </a:ext>
            </a:extLst>
          </p:cNvPr>
          <p:cNvSpPr>
            <a:spLocks noGrp="1"/>
          </p:cNvSpPr>
          <p:nvPr>
            <p:ph type="body" sz="quarter" idx="62" hasCustomPrompt="1"/>
          </p:nvPr>
        </p:nvSpPr>
        <p:spPr>
          <a:xfrm>
            <a:off x="28666515" y="1897024"/>
            <a:ext cx="626390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0" name="Text Placeholder 7">
            <a:extLst>
              <a:ext uri="{FF2B5EF4-FFF2-40B4-BE49-F238E27FC236}">
                <a16:creationId xmlns:a16="http://schemas.microsoft.com/office/drawing/2014/main" id="{F8A11FED-8F99-FAD7-C725-9EA6650B14AA}"/>
              </a:ext>
            </a:extLst>
          </p:cNvPr>
          <p:cNvSpPr>
            <a:spLocks noGrp="1"/>
          </p:cNvSpPr>
          <p:nvPr>
            <p:ph type="body" sz="quarter" idx="63" hasCustomPrompt="1"/>
          </p:nvPr>
        </p:nvSpPr>
        <p:spPr>
          <a:xfrm>
            <a:off x="28666515" y="2584631"/>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34" name="Group 33">
            <a:extLst>
              <a:ext uri="{FF2B5EF4-FFF2-40B4-BE49-F238E27FC236}">
                <a16:creationId xmlns:a16="http://schemas.microsoft.com/office/drawing/2014/main" id="{A809237B-6F06-00F1-BBDB-CE724FAD56C6}"/>
              </a:ext>
            </a:extLst>
          </p:cNvPr>
          <p:cNvGrpSpPr/>
          <p:nvPr/>
        </p:nvGrpSpPr>
        <p:grpSpPr>
          <a:xfrm>
            <a:off x="34061399" y="0"/>
            <a:ext cx="2514601" cy="1084107"/>
            <a:chOff x="34061399" y="0"/>
            <a:chExt cx="2514601" cy="1084107"/>
          </a:xfrm>
        </p:grpSpPr>
        <p:sp>
          <p:nvSpPr>
            <p:cNvPr id="35" name="Rectangle 34">
              <a:extLst>
                <a:ext uri="{FF2B5EF4-FFF2-40B4-BE49-F238E27FC236}">
                  <a16:creationId xmlns:a16="http://schemas.microsoft.com/office/drawing/2014/main" id="{96514FCB-C664-D619-FDE9-EB15208F8D1D}"/>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36" name="Picture 35" descr="A picture containing shape&#10;&#10;Description automatically generated">
              <a:extLst>
                <a:ext uri="{FF2B5EF4-FFF2-40B4-BE49-F238E27FC236}">
                  <a16:creationId xmlns:a16="http://schemas.microsoft.com/office/drawing/2014/main" id="{8FABC70D-3269-0110-5154-615E4CB9C6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2" name="Straight Connector 1">
            <a:extLst>
              <a:ext uri="{FF2B5EF4-FFF2-40B4-BE49-F238E27FC236}">
                <a16:creationId xmlns:a16="http://schemas.microsoft.com/office/drawing/2014/main" id="{917D46B3-DA49-70B7-EFBA-4968A1B6BFE2}"/>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41DC4-37CF-DD20-B339-4D0E874BEE6B}"/>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4" name="Group 3">
            <a:extLst>
              <a:ext uri="{FF2B5EF4-FFF2-40B4-BE49-F238E27FC236}">
                <a16:creationId xmlns:a16="http://schemas.microsoft.com/office/drawing/2014/main" id="{F4F402CB-252D-6D37-E356-615CCAEC85AB}"/>
              </a:ext>
            </a:extLst>
          </p:cNvPr>
          <p:cNvGrpSpPr/>
          <p:nvPr userDrawn="1"/>
        </p:nvGrpSpPr>
        <p:grpSpPr>
          <a:xfrm>
            <a:off x="34061399" y="0"/>
            <a:ext cx="2514601" cy="1084107"/>
            <a:chOff x="34061399" y="0"/>
            <a:chExt cx="2514601" cy="1084107"/>
          </a:xfrm>
        </p:grpSpPr>
        <p:sp>
          <p:nvSpPr>
            <p:cNvPr id="5" name="Rectangle 4">
              <a:extLst>
                <a:ext uri="{FF2B5EF4-FFF2-40B4-BE49-F238E27FC236}">
                  <a16:creationId xmlns:a16="http://schemas.microsoft.com/office/drawing/2014/main" id="{474E1023-92CE-6754-B1F3-167A9D26BE95}"/>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6822FC15-1523-2C1F-429F-1969D59B20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125844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0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9" cy="2514601"/>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9"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34" name="Picture Placeholder 2">
            <a:extLst>
              <a:ext uri="{FF2B5EF4-FFF2-40B4-BE49-F238E27FC236}">
                <a16:creationId xmlns:a16="http://schemas.microsoft.com/office/drawing/2014/main" id="{6D1B21EC-A9FB-DE71-43FA-F54732536599}"/>
              </a:ext>
            </a:extLst>
          </p:cNvPr>
          <p:cNvSpPr>
            <a:spLocks noGrp="1"/>
          </p:cNvSpPr>
          <p:nvPr>
            <p:ph type="pic" sz="quarter" idx="24"/>
          </p:nvPr>
        </p:nvSpPr>
        <p:spPr>
          <a:xfrm>
            <a:off x="15152060"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5" name="Picture Placeholder 2">
            <a:extLst>
              <a:ext uri="{FF2B5EF4-FFF2-40B4-BE49-F238E27FC236}">
                <a16:creationId xmlns:a16="http://schemas.microsoft.com/office/drawing/2014/main" id="{F93CA876-89BE-220D-AACA-F98EB282A640}"/>
              </a:ext>
            </a:extLst>
          </p:cNvPr>
          <p:cNvSpPr>
            <a:spLocks noGrp="1"/>
          </p:cNvSpPr>
          <p:nvPr>
            <p:ph type="pic" sz="quarter" idx="20"/>
          </p:nvPr>
        </p:nvSpPr>
        <p:spPr>
          <a:xfrm>
            <a:off x="8394833"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6" name="Picture Placeholder 2">
            <a:extLst>
              <a:ext uri="{FF2B5EF4-FFF2-40B4-BE49-F238E27FC236}">
                <a16:creationId xmlns:a16="http://schemas.microsoft.com/office/drawing/2014/main" id="{B387E38B-4633-170D-16B9-FD52DEA8F911}"/>
              </a:ext>
            </a:extLst>
          </p:cNvPr>
          <p:cNvSpPr>
            <a:spLocks noGrp="1"/>
          </p:cNvSpPr>
          <p:nvPr>
            <p:ph type="pic" sz="quarter" idx="11"/>
          </p:nvPr>
        </p:nvSpPr>
        <p:spPr>
          <a:xfrm>
            <a:off x="1637606"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37" name="Text Placeholder 7">
            <a:extLst>
              <a:ext uri="{FF2B5EF4-FFF2-40B4-BE49-F238E27FC236}">
                <a16:creationId xmlns:a16="http://schemas.microsoft.com/office/drawing/2014/main" id="{81C70B53-8C26-3617-9B99-D281896C1DC3}"/>
              </a:ext>
            </a:extLst>
          </p:cNvPr>
          <p:cNvSpPr>
            <a:spLocks noGrp="1"/>
          </p:cNvSpPr>
          <p:nvPr>
            <p:ph type="body" sz="quarter" idx="12" hasCustomPrompt="1"/>
          </p:nvPr>
        </p:nvSpPr>
        <p:spPr>
          <a:xfrm>
            <a:off x="1637606" y="1897024"/>
            <a:ext cx="626363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8" name="Picture Placeholder 2">
            <a:extLst>
              <a:ext uri="{FF2B5EF4-FFF2-40B4-BE49-F238E27FC236}">
                <a16:creationId xmlns:a16="http://schemas.microsoft.com/office/drawing/2014/main" id="{4FA0019F-C6DC-A6C6-9531-BC409AB3BE03}"/>
              </a:ext>
            </a:extLst>
          </p:cNvPr>
          <p:cNvSpPr>
            <a:spLocks noGrp="1"/>
          </p:cNvSpPr>
          <p:nvPr>
            <p:ph type="pic" sz="quarter" idx="28"/>
          </p:nvPr>
        </p:nvSpPr>
        <p:spPr>
          <a:xfrm>
            <a:off x="21909287"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48" name="Text Placeholder 7">
            <a:extLst>
              <a:ext uri="{FF2B5EF4-FFF2-40B4-BE49-F238E27FC236}">
                <a16:creationId xmlns:a16="http://schemas.microsoft.com/office/drawing/2014/main" id="{9D2C4063-A686-DB2F-EB91-CDC32DC3E07C}"/>
              </a:ext>
            </a:extLst>
          </p:cNvPr>
          <p:cNvSpPr>
            <a:spLocks noGrp="1"/>
          </p:cNvSpPr>
          <p:nvPr>
            <p:ph type="body" sz="quarter" idx="30" hasCustomPrompt="1"/>
          </p:nvPr>
        </p:nvSpPr>
        <p:spPr>
          <a:xfrm>
            <a:off x="1637605" y="2655235"/>
            <a:ext cx="626364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9" name="Picture Placeholder 2">
            <a:extLst>
              <a:ext uri="{FF2B5EF4-FFF2-40B4-BE49-F238E27FC236}">
                <a16:creationId xmlns:a16="http://schemas.microsoft.com/office/drawing/2014/main" id="{E6DF3973-BFFD-0650-67B4-1FC60F39189A}"/>
              </a:ext>
            </a:extLst>
          </p:cNvPr>
          <p:cNvSpPr>
            <a:spLocks noGrp="1"/>
          </p:cNvSpPr>
          <p:nvPr>
            <p:ph type="pic" sz="quarter" idx="52"/>
          </p:nvPr>
        </p:nvSpPr>
        <p:spPr>
          <a:xfrm>
            <a:off x="28666515" y="3380125"/>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50" name="Text Placeholder 7">
            <a:extLst>
              <a:ext uri="{FF2B5EF4-FFF2-40B4-BE49-F238E27FC236}">
                <a16:creationId xmlns:a16="http://schemas.microsoft.com/office/drawing/2014/main" id="{10315198-4FB0-1605-E59B-51913EAA76D4}"/>
              </a:ext>
            </a:extLst>
          </p:cNvPr>
          <p:cNvSpPr>
            <a:spLocks noGrp="1"/>
          </p:cNvSpPr>
          <p:nvPr>
            <p:ph type="body" sz="quarter" idx="56" hasCustomPrompt="1"/>
          </p:nvPr>
        </p:nvSpPr>
        <p:spPr>
          <a:xfrm>
            <a:off x="15141913"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1" name="Text Placeholder 7">
            <a:extLst>
              <a:ext uri="{FF2B5EF4-FFF2-40B4-BE49-F238E27FC236}">
                <a16:creationId xmlns:a16="http://schemas.microsoft.com/office/drawing/2014/main" id="{6F901150-FDFD-5FC2-11BF-321E8285D8BD}"/>
              </a:ext>
            </a:extLst>
          </p:cNvPr>
          <p:cNvSpPr>
            <a:spLocks noGrp="1"/>
          </p:cNvSpPr>
          <p:nvPr>
            <p:ph type="body" sz="quarter" idx="57" hasCustomPrompt="1"/>
          </p:nvPr>
        </p:nvSpPr>
        <p:spPr>
          <a:xfrm>
            <a:off x="8391957" y="1897024"/>
            <a:ext cx="626363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2" name="Text Placeholder 7">
            <a:extLst>
              <a:ext uri="{FF2B5EF4-FFF2-40B4-BE49-F238E27FC236}">
                <a16:creationId xmlns:a16="http://schemas.microsoft.com/office/drawing/2014/main" id="{1964F185-CDC5-CE9D-251D-2E14171B9551}"/>
              </a:ext>
            </a:extLst>
          </p:cNvPr>
          <p:cNvSpPr>
            <a:spLocks noGrp="1"/>
          </p:cNvSpPr>
          <p:nvPr>
            <p:ph type="body" sz="quarter" idx="58" hasCustomPrompt="1"/>
          </p:nvPr>
        </p:nvSpPr>
        <p:spPr>
          <a:xfrm>
            <a:off x="15141913"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3" name="Text Placeholder 7">
            <a:extLst>
              <a:ext uri="{FF2B5EF4-FFF2-40B4-BE49-F238E27FC236}">
                <a16:creationId xmlns:a16="http://schemas.microsoft.com/office/drawing/2014/main" id="{D57E0C5F-9777-59E0-A228-AE8430DE78C7}"/>
              </a:ext>
            </a:extLst>
          </p:cNvPr>
          <p:cNvSpPr>
            <a:spLocks noGrp="1"/>
          </p:cNvSpPr>
          <p:nvPr>
            <p:ph type="body" sz="quarter" idx="59" hasCustomPrompt="1"/>
          </p:nvPr>
        </p:nvSpPr>
        <p:spPr>
          <a:xfrm>
            <a:off x="8391957" y="2584631"/>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5" name="Text Placeholder 7">
            <a:extLst>
              <a:ext uri="{FF2B5EF4-FFF2-40B4-BE49-F238E27FC236}">
                <a16:creationId xmlns:a16="http://schemas.microsoft.com/office/drawing/2014/main" id="{9696394F-9E7B-F98D-207D-E98E12004AA0}"/>
              </a:ext>
            </a:extLst>
          </p:cNvPr>
          <p:cNvSpPr>
            <a:spLocks noGrp="1"/>
          </p:cNvSpPr>
          <p:nvPr>
            <p:ph type="body" sz="quarter" idx="60" hasCustomPrompt="1"/>
          </p:nvPr>
        </p:nvSpPr>
        <p:spPr>
          <a:xfrm>
            <a:off x="21900662" y="1897024"/>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6" name="Text Placeholder 7">
            <a:extLst>
              <a:ext uri="{FF2B5EF4-FFF2-40B4-BE49-F238E27FC236}">
                <a16:creationId xmlns:a16="http://schemas.microsoft.com/office/drawing/2014/main" id="{C86B779E-BD1F-D554-3552-886C88AC3021}"/>
              </a:ext>
            </a:extLst>
          </p:cNvPr>
          <p:cNvSpPr>
            <a:spLocks noGrp="1"/>
          </p:cNvSpPr>
          <p:nvPr>
            <p:ph type="body" sz="quarter" idx="61" hasCustomPrompt="1"/>
          </p:nvPr>
        </p:nvSpPr>
        <p:spPr>
          <a:xfrm>
            <a:off x="21900662" y="2584631"/>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7" name="Text Placeholder 7">
            <a:extLst>
              <a:ext uri="{FF2B5EF4-FFF2-40B4-BE49-F238E27FC236}">
                <a16:creationId xmlns:a16="http://schemas.microsoft.com/office/drawing/2014/main" id="{CBF365F5-1A62-4D50-E27D-277F174D7B9B}"/>
              </a:ext>
            </a:extLst>
          </p:cNvPr>
          <p:cNvSpPr>
            <a:spLocks noGrp="1"/>
          </p:cNvSpPr>
          <p:nvPr>
            <p:ph type="body" sz="quarter" idx="62" hasCustomPrompt="1"/>
          </p:nvPr>
        </p:nvSpPr>
        <p:spPr>
          <a:xfrm>
            <a:off x="28666515" y="1897024"/>
            <a:ext cx="6263902"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962524B6-5167-D009-CB69-031B74C7BF82}"/>
              </a:ext>
            </a:extLst>
          </p:cNvPr>
          <p:cNvSpPr>
            <a:spLocks noGrp="1"/>
          </p:cNvSpPr>
          <p:nvPr>
            <p:ph type="body" sz="quarter" idx="63" hasCustomPrompt="1"/>
          </p:nvPr>
        </p:nvSpPr>
        <p:spPr>
          <a:xfrm>
            <a:off x="28666515" y="2584631"/>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9" name="Picture Placeholder 2">
            <a:extLst>
              <a:ext uri="{FF2B5EF4-FFF2-40B4-BE49-F238E27FC236}">
                <a16:creationId xmlns:a16="http://schemas.microsoft.com/office/drawing/2014/main" id="{298B7426-D600-8C5C-9976-7E01486FA42D}"/>
              </a:ext>
            </a:extLst>
          </p:cNvPr>
          <p:cNvSpPr>
            <a:spLocks noGrp="1"/>
          </p:cNvSpPr>
          <p:nvPr>
            <p:ph type="pic" sz="quarter" idx="64"/>
          </p:nvPr>
        </p:nvSpPr>
        <p:spPr>
          <a:xfrm>
            <a:off x="15152060"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0" name="Picture Placeholder 2">
            <a:extLst>
              <a:ext uri="{FF2B5EF4-FFF2-40B4-BE49-F238E27FC236}">
                <a16:creationId xmlns:a16="http://schemas.microsoft.com/office/drawing/2014/main" id="{A9E377DD-E97F-7797-960C-D20F58551DF3}"/>
              </a:ext>
            </a:extLst>
          </p:cNvPr>
          <p:cNvSpPr>
            <a:spLocks noGrp="1"/>
          </p:cNvSpPr>
          <p:nvPr>
            <p:ph type="pic" sz="quarter" idx="65"/>
          </p:nvPr>
        </p:nvSpPr>
        <p:spPr>
          <a:xfrm>
            <a:off x="8394833"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1" name="Picture Placeholder 2">
            <a:extLst>
              <a:ext uri="{FF2B5EF4-FFF2-40B4-BE49-F238E27FC236}">
                <a16:creationId xmlns:a16="http://schemas.microsoft.com/office/drawing/2014/main" id="{080AC593-D24D-00E5-745A-FA6F63CF30D6}"/>
              </a:ext>
            </a:extLst>
          </p:cNvPr>
          <p:cNvSpPr>
            <a:spLocks noGrp="1"/>
          </p:cNvSpPr>
          <p:nvPr>
            <p:ph type="pic" sz="quarter" idx="66"/>
          </p:nvPr>
        </p:nvSpPr>
        <p:spPr>
          <a:xfrm>
            <a:off x="1637606"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2" name="Picture Placeholder 2">
            <a:extLst>
              <a:ext uri="{FF2B5EF4-FFF2-40B4-BE49-F238E27FC236}">
                <a16:creationId xmlns:a16="http://schemas.microsoft.com/office/drawing/2014/main" id="{0985A3EE-46B6-D138-D376-03BF0F9AEE05}"/>
              </a:ext>
            </a:extLst>
          </p:cNvPr>
          <p:cNvSpPr>
            <a:spLocks noGrp="1"/>
          </p:cNvSpPr>
          <p:nvPr>
            <p:ph type="pic" sz="quarter" idx="67"/>
          </p:nvPr>
        </p:nvSpPr>
        <p:spPr>
          <a:xfrm>
            <a:off x="21909287"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3" name="Picture Placeholder 2">
            <a:extLst>
              <a:ext uri="{FF2B5EF4-FFF2-40B4-BE49-F238E27FC236}">
                <a16:creationId xmlns:a16="http://schemas.microsoft.com/office/drawing/2014/main" id="{3F50E89C-D144-42E1-43EF-79AA17014D88}"/>
              </a:ext>
            </a:extLst>
          </p:cNvPr>
          <p:cNvSpPr>
            <a:spLocks noGrp="1"/>
          </p:cNvSpPr>
          <p:nvPr>
            <p:ph type="pic" sz="quarter" idx="68"/>
          </p:nvPr>
        </p:nvSpPr>
        <p:spPr>
          <a:xfrm>
            <a:off x="28666515"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Trebuchet MS" panose="020B0603020202020204" pitchFamily="34" charset="0"/>
              </a:defRPr>
            </a:lvl1pPr>
          </a:lstStyle>
          <a:p>
            <a:r>
              <a:rPr lang="en-US"/>
              <a:t>Click icon to add picture</a:t>
            </a:r>
            <a:endParaRPr lang="en-US" dirty="0"/>
          </a:p>
        </p:txBody>
      </p:sp>
      <p:sp>
        <p:nvSpPr>
          <p:cNvPr id="74" name="Text Placeholder 7">
            <a:extLst>
              <a:ext uri="{FF2B5EF4-FFF2-40B4-BE49-F238E27FC236}">
                <a16:creationId xmlns:a16="http://schemas.microsoft.com/office/drawing/2014/main" id="{CA59DC0B-0E35-66BA-D2A9-5A171372A939}"/>
              </a:ext>
            </a:extLst>
          </p:cNvPr>
          <p:cNvSpPr>
            <a:spLocks noGrp="1"/>
          </p:cNvSpPr>
          <p:nvPr>
            <p:ph type="body" sz="quarter" idx="69" hasCustomPrompt="1"/>
          </p:nvPr>
        </p:nvSpPr>
        <p:spPr>
          <a:xfrm>
            <a:off x="1637606" y="14274088"/>
            <a:ext cx="6263639" cy="795528"/>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1" name="Text Placeholder 7">
            <a:extLst>
              <a:ext uri="{FF2B5EF4-FFF2-40B4-BE49-F238E27FC236}">
                <a16:creationId xmlns:a16="http://schemas.microsoft.com/office/drawing/2014/main" id="{49628C75-CF4F-258F-9A67-8F825D4D85AB}"/>
              </a:ext>
            </a:extLst>
          </p:cNvPr>
          <p:cNvSpPr>
            <a:spLocks noGrp="1"/>
          </p:cNvSpPr>
          <p:nvPr>
            <p:ph type="body" sz="quarter" idx="70" hasCustomPrompt="1"/>
          </p:nvPr>
        </p:nvSpPr>
        <p:spPr>
          <a:xfrm>
            <a:off x="1637605" y="14961695"/>
            <a:ext cx="6263640"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2" name="Text Placeholder 7">
            <a:extLst>
              <a:ext uri="{FF2B5EF4-FFF2-40B4-BE49-F238E27FC236}">
                <a16:creationId xmlns:a16="http://schemas.microsoft.com/office/drawing/2014/main" id="{3C51AE03-20F2-081E-B061-07708A562F27}"/>
              </a:ext>
            </a:extLst>
          </p:cNvPr>
          <p:cNvSpPr>
            <a:spLocks noGrp="1"/>
          </p:cNvSpPr>
          <p:nvPr>
            <p:ph type="body" sz="quarter" idx="71" hasCustomPrompt="1"/>
          </p:nvPr>
        </p:nvSpPr>
        <p:spPr>
          <a:xfrm>
            <a:off x="15141913" y="14319257"/>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3" name="Text Placeholder 7">
            <a:extLst>
              <a:ext uri="{FF2B5EF4-FFF2-40B4-BE49-F238E27FC236}">
                <a16:creationId xmlns:a16="http://schemas.microsoft.com/office/drawing/2014/main" id="{ECCF7B72-B3E3-C659-19F6-E265F51422BE}"/>
              </a:ext>
            </a:extLst>
          </p:cNvPr>
          <p:cNvSpPr>
            <a:spLocks noGrp="1"/>
          </p:cNvSpPr>
          <p:nvPr>
            <p:ph type="body" sz="quarter" idx="72" hasCustomPrompt="1"/>
          </p:nvPr>
        </p:nvSpPr>
        <p:spPr>
          <a:xfrm>
            <a:off x="8391957" y="14319257"/>
            <a:ext cx="6263639"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4" name="Text Placeholder 7">
            <a:extLst>
              <a:ext uri="{FF2B5EF4-FFF2-40B4-BE49-F238E27FC236}">
                <a16:creationId xmlns:a16="http://schemas.microsoft.com/office/drawing/2014/main" id="{20BB3925-4BE3-26D3-7FFC-0A10052F02A4}"/>
              </a:ext>
            </a:extLst>
          </p:cNvPr>
          <p:cNvSpPr>
            <a:spLocks noGrp="1"/>
          </p:cNvSpPr>
          <p:nvPr>
            <p:ph type="body" sz="quarter" idx="73" hasCustomPrompt="1"/>
          </p:nvPr>
        </p:nvSpPr>
        <p:spPr>
          <a:xfrm>
            <a:off x="15141913" y="14961695"/>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5" name="Text Placeholder 7">
            <a:extLst>
              <a:ext uri="{FF2B5EF4-FFF2-40B4-BE49-F238E27FC236}">
                <a16:creationId xmlns:a16="http://schemas.microsoft.com/office/drawing/2014/main" id="{77759BB8-38ED-2A9C-6BCC-7F76E0AA802C}"/>
              </a:ext>
            </a:extLst>
          </p:cNvPr>
          <p:cNvSpPr>
            <a:spLocks noGrp="1"/>
          </p:cNvSpPr>
          <p:nvPr>
            <p:ph type="body" sz="quarter" idx="74" hasCustomPrompt="1"/>
          </p:nvPr>
        </p:nvSpPr>
        <p:spPr>
          <a:xfrm>
            <a:off x="8391957" y="14961695"/>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6" name="Text Placeholder 7">
            <a:extLst>
              <a:ext uri="{FF2B5EF4-FFF2-40B4-BE49-F238E27FC236}">
                <a16:creationId xmlns:a16="http://schemas.microsoft.com/office/drawing/2014/main" id="{EB5D72B5-5D0D-E4F4-A83A-027D82B84E8F}"/>
              </a:ext>
            </a:extLst>
          </p:cNvPr>
          <p:cNvSpPr>
            <a:spLocks noGrp="1"/>
          </p:cNvSpPr>
          <p:nvPr>
            <p:ph type="body" sz="quarter" idx="75" hasCustomPrompt="1"/>
          </p:nvPr>
        </p:nvSpPr>
        <p:spPr>
          <a:xfrm>
            <a:off x="21900662" y="14319257"/>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7" name="Text Placeholder 7">
            <a:extLst>
              <a:ext uri="{FF2B5EF4-FFF2-40B4-BE49-F238E27FC236}">
                <a16:creationId xmlns:a16="http://schemas.microsoft.com/office/drawing/2014/main" id="{518591BD-B0CC-B55B-29C0-8D8387DCE728}"/>
              </a:ext>
            </a:extLst>
          </p:cNvPr>
          <p:cNvSpPr>
            <a:spLocks noGrp="1"/>
          </p:cNvSpPr>
          <p:nvPr>
            <p:ph type="body" sz="quarter" idx="76" hasCustomPrompt="1"/>
          </p:nvPr>
        </p:nvSpPr>
        <p:spPr>
          <a:xfrm>
            <a:off x="21900662" y="14961695"/>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8" name="Text Placeholder 7">
            <a:extLst>
              <a:ext uri="{FF2B5EF4-FFF2-40B4-BE49-F238E27FC236}">
                <a16:creationId xmlns:a16="http://schemas.microsoft.com/office/drawing/2014/main" id="{061414DF-F8DB-0892-6DF6-A8E58CCCFB5D}"/>
              </a:ext>
            </a:extLst>
          </p:cNvPr>
          <p:cNvSpPr>
            <a:spLocks noGrp="1"/>
          </p:cNvSpPr>
          <p:nvPr>
            <p:ph type="body" sz="quarter" idx="77" hasCustomPrompt="1"/>
          </p:nvPr>
        </p:nvSpPr>
        <p:spPr>
          <a:xfrm>
            <a:off x="28666515" y="14319257"/>
            <a:ext cx="6263640" cy="750359"/>
          </a:xfrm>
          <a:prstGeom prst="rect">
            <a:avLst/>
          </a:prstGeom>
        </p:spPr>
        <p:txBody>
          <a:bodyPr anchor="b"/>
          <a:lstStyle>
            <a:lvl1pPr marL="0" indent="0" algn="ctr">
              <a:spcBef>
                <a:spcPts val="1200"/>
              </a:spcBef>
              <a:buFontTx/>
              <a:buNone/>
              <a:defRPr sz="4000" b="0" cap="none" baseline="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9" name="Text Placeholder 7">
            <a:extLst>
              <a:ext uri="{FF2B5EF4-FFF2-40B4-BE49-F238E27FC236}">
                <a16:creationId xmlns:a16="http://schemas.microsoft.com/office/drawing/2014/main" id="{36EEF9C7-1E0C-E2C6-0EF8-1148A85667E0}"/>
              </a:ext>
            </a:extLst>
          </p:cNvPr>
          <p:cNvSpPr>
            <a:spLocks noGrp="1"/>
          </p:cNvSpPr>
          <p:nvPr>
            <p:ph type="body" sz="quarter" idx="78" hasCustomPrompt="1"/>
          </p:nvPr>
        </p:nvSpPr>
        <p:spPr>
          <a:xfrm>
            <a:off x="28666515" y="14961695"/>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grpSp>
        <p:nvGrpSpPr>
          <p:cNvPr id="2" name="Group 1">
            <a:extLst>
              <a:ext uri="{FF2B5EF4-FFF2-40B4-BE49-F238E27FC236}">
                <a16:creationId xmlns:a16="http://schemas.microsoft.com/office/drawing/2014/main" id="{3EFA73DE-CB94-3E83-7CCE-37D4989FFCED}"/>
              </a:ext>
            </a:extLst>
          </p:cNvPr>
          <p:cNvGrpSpPr/>
          <p:nvPr/>
        </p:nvGrpSpPr>
        <p:grpSpPr>
          <a:xfrm>
            <a:off x="34061399" y="0"/>
            <a:ext cx="2514601" cy="1084107"/>
            <a:chOff x="34061399" y="0"/>
            <a:chExt cx="2514601" cy="1084107"/>
          </a:xfrm>
        </p:grpSpPr>
        <p:sp>
          <p:nvSpPr>
            <p:cNvPr id="41" name="Rectangle 40">
              <a:extLst>
                <a:ext uri="{FF2B5EF4-FFF2-40B4-BE49-F238E27FC236}">
                  <a16:creationId xmlns:a16="http://schemas.microsoft.com/office/drawing/2014/main" id="{3B2D36DA-6AE0-7209-8488-CD56CF697708}"/>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3" name="Picture 42" descr="A picture containing shape&#10;&#10;Description automatically generated">
              <a:extLst>
                <a:ext uri="{FF2B5EF4-FFF2-40B4-BE49-F238E27FC236}">
                  <a16:creationId xmlns:a16="http://schemas.microsoft.com/office/drawing/2014/main" id="{782002C1-86DD-46E6-965D-BC2C7425B4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cxnSp>
        <p:nvCxnSpPr>
          <p:cNvPr id="3" name="Straight Connector 2">
            <a:extLst>
              <a:ext uri="{FF2B5EF4-FFF2-40B4-BE49-F238E27FC236}">
                <a16:creationId xmlns:a16="http://schemas.microsoft.com/office/drawing/2014/main" id="{70D7192F-00E6-7B4D-9433-835238D6889B}"/>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9249B7A-64B9-337D-44C1-E92F3697B6A6}"/>
              </a:ext>
            </a:extLst>
          </p:cNvPr>
          <p:cNvSpPr/>
          <p:nvPr userDrawn="1"/>
        </p:nvSpPr>
        <p:spPr>
          <a:xfrm>
            <a:off x="33517490" y="19107807"/>
            <a:ext cx="3058510"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5" name="Group 4">
            <a:extLst>
              <a:ext uri="{FF2B5EF4-FFF2-40B4-BE49-F238E27FC236}">
                <a16:creationId xmlns:a16="http://schemas.microsoft.com/office/drawing/2014/main" id="{3EDC9C20-7A91-1FC5-C9F3-B889CA11498A}"/>
              </a:ext>
            </a:extLst>
          </p:cNvPr>
          <p:cNvGrpSpPr/>
          <p:nvPr userDrawn="1"/>
        </p:nvGrpSpPr>
        <p:grpSpPr>
          <a:xfrm>
            <a:off x="34061399" y="0"/>
            <a:ext cx="2514601" cy="1084107"/>
            <a:chOff x="34061399" y="0"/>
            <a:chExt cx="2514601" cy="1084107"/>
          </a:xfrm>
        </p:grpSpPr>
        <p:sp>
          <p:nvSpPr>
            <p:cNvPr id="6" name="Rectangle 5">
              <a:extLst>
                <a:ext uri="{FF2B5EF4-FFF2-40B4-BE49-F238E27FC236}">
                  <a16:creationId xmlns:a16="http://schemas.microsoft.com/office/drawing/2014/main" id="{1480BA6B-39B5-A130-B1AC-111C6F0E4E6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7" name="Picture 6" descr="A picture containing shape&#10;&#10;Description automatically generated">
              <a:extLst>
                <a:ext uri="{FF2B5EF4-FFF2-40B4-BE49-F238E27FC236}">
                  <a16:creationId xmlns:a16="http://schemas.microsoft.com/office/drawing/2014/main" id="{BE4E546B-C902-4411-423B-B93C21E26E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30536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a:t>
            </a:r>
          </a:p>
        </p:txBody>
      </p:sp>
      <p:pic>
        <p:nvPicPr>
          <p:cNvPr id="2" name="Picture 1">
            <a:extLst>
              <a:ext uri="{FF2B5EF4-FFF2-40B4-BE49-F238E27FC236}">
                <a16:creationId xmlns:a16="http://schemas.microsoft.com/office/drawing/2014/main" id="{9A3169D0-FBB0-AE09-AD26-5AAFC56770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Tree>
    <p:extLst>
      <p:ext uri="{BB962C8B-B14F-4D97-AF65-F5344CB8AC3E}">
        <p14:creationId xmlns:p14="http://schemas.microsoft.com/office/powerpoint/2010/main" val="848007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 of video/demo</a:t>
            </a:r>
          </a:p>
        </p:txBody>
      </p:sp>
      <p:pic>
        <p:nvPicPr>
          <p:cNvPr id="2" name="Picture 1">
            <a:extLst>
              <a:ext uri="{FF2B5EF4-FFF2-40B4-BE49-F238E27FC236}">
                <a16:creationId xmlns:a16="http://schemas.microsoft.com/office/drawing/2014/main" id="{1913C501-995D-9334-7038-A2D8BD07C1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Tree>
    <p:extLst>
      <p:ext uri="{BB962C8B-B14F-4D97-AF65-F5344CB8AC3E}">
        <p14:creationId xmlns:p14="http://schemas.microsoft.com/office/powerpoint/2010/main" val="2115574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dirty="0"/>
              <a:t>Click to add video</a:t>
            </a:r>
          </a:p>
        </p:txBody>
      </p:sp>
      <p:sp>
        <p:nvSpPr>
          <p:cNvPr id="2" name="Rectangle 1">
            <a:extLst>
              <a:ext uri="{FF2B5EF4-FFF2-40B4-BE49-F238E27FC236}">
                <a16:creationId xmlns:a16="http://schemas.microsoft.com/office/drawing/2014/main" id="{2D1F325F-AD51-03FA-3BD2-3BDA58FFDA10}"/>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989181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3" name="Straight Connector 12">
            <a:extLst>
              <a:ext uri="{FF2B5EF4-FFF2-40B4-BE49-F238E27FC236}">
                <a16:creationId xmlns:a16="http://schemas.microsoft.com/office/drawing/2014/main" id="{D6BE77BD-ED1F-A7D7-8432-E2BA5A5A8972}"/>
              </a:ext>
            </a:extLst>
          </p:cNvPr>
          <p:cNvCxnSpPr/>
          <p:nvPr/>
        </p:nvCxnSpPr>
        <p:spPr>
          <a:xfrm>
            <a:off x="0" y="11329275"/>
            <a:ext cx="36576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1BE51B-1B8A-15D0-E565-FDD00D1E8984}"/>
              </a:ext>
            </a:extLst>
          </p:cNvPr>
          <p:cNvGrpSpPr/>
          <p:nvPr/>
        </p:nvGrpSpPr>
        <p:grpSpPr>
          <a:xfrm>
            <a:off x="34015681" y="19477636"/>
            <a:ext cx="2560319" cy="1099561"/>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pic>
        <p:nvPicPr>
          <p:cNvPr id="2" name="Picture 1" descr="A picture containing blur&#10;&#10;Description automatically generated">
            <a:extLst>
              <a:ext uri="{FF2B5EF4-FFF2-40B4-BE49-F238E27FC236}">
                <a16:creationId xmlns:a16="http://schemas.microsoft.com/office/drawing/2014/main" id="{1A7A3339-5A91-6A13-4E2B-014A88D740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3" name="Rectangle 2">
            <a:extLst>
              <a:ext uri="{FF2B5EF4-FFF2-40B4-BE49-F238E27FC236}">
                <a16:creationId xmlns:a16="http://schemas.microsoft.com/office/drawing/2014/main" id="{B6037551-4287-B8FC-4EB3-1BC3995C00E5}"/>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 name="Rectangle 3">
            <a:extLst>
              <a:ext uri="{FF2B5EF4-FFF2-40B4-BE49-F238E27FC236}">
                <a16:creationId xmlns:a16="http://schemas.microsoft.com/office/drawing/2014/main" id="{02452E25-D057-61AD-9A8D-DD8FED59B611}"/>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cxnSp>
        <p:nvCxnSpPr>
          <p:cNvPr id="5" name="Straight Connector 4">
            <a:extLst>
              <a:ext uri="{FF2B5EF4-FFF2-40B4-BE49-F238E27FC236}">
                <a16:creationId xmlns:a16="http://schemas.microsoft.com/office/drawing/2014/main" id="{103EBB6B-11D9-973C-C617-E783EA628B0A}"/>
              </a:ext>
            </a:extLst>
          </p:cNvPr>
          <p:cNvCxnSpPr/>
          <p:nvPr userDrawn="1"/>
        </p:nvCxnSpPr>
        <p:spPr>
          <a:xfrm>
            <a:off x="0" y="11329275"/>
            <a:ext cx="36576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4CC42D1-69CC-ACEC-69B9-7E964AE660B0}"/>
              </a:ext>
            </a:extLst>
          </p:cNvPr>
          <p:cNvGrpSpPr/>
          <p:nvPr userDrawn="1"/>
        </p:nvGrpSpPr>
        <p:grpSpPr>
          <a:xfrm>
            <a:off x="34015681" y="19477636"/>
            <a:ext cx="2560319" cy="1099561"/>
            <a:chOff x="34015681" y="19477636"/>
            <a:chExt cx="2560319" cy="1099561"/>
          </a:xfrm>
        </p:grpSpPr>
        <p:sp>
          <p:nvSpPr>
            <p:cNvPr id="7" name="Rectangle 6">
              <a:extLst>
                <a:ext uri="{FF2B5EF4-FFF2-40B4-BE49-F238E27FC236}">
                  <a16:creationId xmlns:a16="http://schemas.microsoft.com/office/drawing/2014/main" id="{5F6375D1-C685-6079-20B5-72B74EE0DEE2}"/>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8" name="Picture 7" descr="Logo&#10;&#10;Description automatically generated">
              <a:extLst>
                <a:ext uri="{FF2B5EF4-FFF2-40B4-BE49-F238E27FC236}">
                  <a16:creationId xmlns:a16="http://schemas.microsoft.com/office/drawing/2014/main" id="{C65050ED-D7D5-3062-A6B8-B6475A6FD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2153216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meline w/ Images Layout">
    <p:spTree>
      <p:nvGrpSpPr>
        <p:cNvPr id="1" name=""/>
        <p:cNvGrpSpPr/>
        <p:nvPr/>
      </p:nvGrpSpPr>
      <p:grpSpPr>
        <a:xfrm>
          <a:off x="0" y="0"/>
          <a:ext cx="0" cy="0"/>
          <a:chOff x="0" y="0"/>
          <a:chExt cx="0" cy="0"/>
        </a:xfrm>
      </p:grpSpPr>
      <p:pic>
        <p:nvPicPr>
          <p:cNvPr id="39" name="Picture 38" descr="A picture containing blur&#10;&#10;Description automatically generated">
            <a:extLst>
              <a:ext uri="{FF2B5EF4-FFF2-40B4-BE49-F238E27FC236}">
                <a16:creationId xmlns:a16="http://schemas.microsoft.com/office/drawing/2014/main" id="{3D97DCAA-B02C-B9CD-73B9-F0CB59169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40" name="Rectangle 39">
            <a:extLst>
              <a:ext uri="{FF2B5EF4-FFF2-40B4-BE49-F238E27FC236}">
                <a16:creationId xmlns:a16="http://schemas.microsoft.com/office/drawing/2014/main" id="{579E33CF-8322-948F-F6BF-0C2C9B17787F}"/>
              </a:ext>
            </a:extLst>
          </p:cNvPr>
          <p:cNvSpPr/>
          <p:nvPr/>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1" name="Rectangle 40">
            <a:extLst>
              <a:ext uri="{FF2B5EF4-FFF2-40B4-BE49-F238E27FC236}">
                <a16:creationId xmlns:a16="http://schemas.microsoft.com/office/drawing/2014/main" id="{E3B8751E-75F6-925A-8531-50B734C847AB}"/>
              </a:ext>
            </a:extLst>
          </p:cNvPr>
          <p:cNvSpPr/>
          <p:nvPr/>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p:nvCxnSpPr>
        <p:spPr>
          <a:xfrm>
            <a:off x="0" y="12517118"/>
            <a:ext cx="36576000"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108683"/>
            <a:ext cx="6172213" cy="795528"/>
          </a:xfrm>
          <a:prstGeom prst="rect">
            <a:avLst/>
          </a:prstGeom>
        </p:spPr>
        <p:txBody>
          <a:bodyPr anchor="b"/>
          <a:lstStyle>
            <a:lvl1pPr marL="0" indent="0" algn="ctr">
              <a:spcBef>
                <a:spcPts val="1200"/>
              </a:spcBef>
              <a:buFontTx/>
              <a:buNone/>
              <a:defRPr sz="4000" b="1" cap="none" baseline="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820588"/>
            <a:ext cx="6172214" cy="679755"/>
          </a:xfrm>
          <a:prstGeom prst="rect">
            <a:avLst/>
          </a:prstGeom>
        </p:spPr>
        <p:txBody>
          <a:bodyPr/>
          <a:lstStyle>
            <a:lvl1pPr marL="0" indent="0" algn="ctr">
              <a:spcBef>
                <a:spcPts val="600"/>
              </a:spcBef>
              <a:buFontTx/>
              <a:buNone/>
              <a:defRPr sz="32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365954"/>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295886"/>
            <a:ext cx="6172213" cy="795528"/>
          </a:xfrm>
          <a:prstGeom prst="rect">
            <a:avLst/>
          </a:prstGeom>
        </p:spPr>
        <p:txBody>
          <a:bodyPr anchor="b"/>
          <a:lstStyle>
            <a:lvl1pPr marL="0" indent="0" algn="ctr">
              <a:spcBef>
                <a:spcPts val="1200"/>
              </a:spcBef>
              <a:buFontTx/>
              <a:buNone/>
              <a:defRPr sz="4000" b="1" cap="none" baseline="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007791"/>
            <a:ext cx="6172214" cy="679755"/>
          </a:xfrm>
          <a:prstGeom prst="rect">
            <a:avLst/>
          </a:prstGeom>
        </p:spPr>
        <p:txBody>
          <a:bodyPr/>
          <a:lstStyle>
            <a:lvl1pPr marL="0" indent="0" algn="ctr">
              <a:spcBef>
                <a:spcPts val="600"/>
              </a:spcBef>
              <a:buFontTx/>
              <a:buNone/>
              <a:defRPr sz="32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553157"/>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108683"/>
            <a:ext cx="6172213" cy="795528"/>
          </a:xfrm>
          <a:prstGeom prst="rect">
            <a:avLst/>
          </a:prstGeom>
        </p:spPr>
        <p:txBody>
          <a:bodyPr anchor="b"/>
          <a:lstStyle>
            <a:lvl1pPr marL="0" indent="0" algn="ctr">
              <a:spcBef>
                <a:spcPts val="1200"/>
              </a:spcBef>
              <a:buFontTx/>
              <a:buNone/>
              <a:defRPr sz="4000" b="1" cap="none" baseline="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820588"/>
            <a:ext cx="6172214" cy="679755"/>
          </a:xfrm>
          <a:prstGeom prst="rect">
            <a:avLst/>
          </a:prstGeom>
        </p:spPr>
        <p:txBody>
          <a:bodyPr/>
          <a:lstStyle>
            <a:lvl1pPr marL="0" indent="0" algn="ctr">
              <a:spcBef>
                <a:spcPts val="600"/>
              </a:spcBef>
              <a:buFontTx/>
              <a:buNone/>
              <a:defRPr sz="32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365954"/>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295886"/>
            <a:ext cx="6172213" cy="795528"/>
          </a:xfrm>
          <a:prstGeom prst="rect">
            <a:avLst/>
          </a:prstGeom>
        </p:spPr>
        <p:txBody>
          <a:bodyPr anchor="b"/>
          <a:lstStyle>
            <a:lvl1pPr marL="0" indent="0" algn="ctr">
              <a:spcBef>
                <a:spcPts val="1200"/>
              </a:spcBef>
              <a:buFontTx/>
              <a:buNone/>
              <a:defRPr sz="4000" b="1" cap="none" baseline="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007791"/>
            <a:ext cx="6172214" cy="679755"/>
          </a:xfrm>
          <a:prstGeom prst="rect">
            <a:avLst/>
          </a:prstGeom>
        </p:spPr>
        <p:txBody>
          <a:bodyPr/>
          <a:lstStyle>
            <a:lvl1pPr marL="0" indent="0" algn="ctr">
              <a:spcBef>
                <a:spcPts val="600"/>
              </a:spcBef>
              <a:buFontTx/>
              <a:buNone/>
              <a:defRPr sz="32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553157"/>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endParaRPr lang="en-US" dirty="0"/>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108683"/>
            <a:ext cx="6172213" cy="795528"/>
          </a:xfrm>
          <a:prstGeom prst="rect">
            <a:avLst/>
          </a:prstGeom>
        </p:spPr>
        <p:txBody>
          <a:bodyPr anchor="b"/>
          <a:lstStyle>
            <a:lvl1pPr marL="0" indent="0" algn="ctr">
              <a:spcBef>
                <a:spcPts val="1200"/>
              </a:spcBef>
              <a:buFontTx/>
              <a:buNone/>
              <a:defRPr sz="4000" b="1" cap="none" baseline="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820588"/>
            <a:ext cx="6172214" cy="679755"/>
          </a:xfrm>
          <a:prstGeom prst="rect">
            <a:avLst/>
          </a:prstGeom>
        </p:spPr>
        <p:txBody>
          <a:bodyPr/>
          <a:lstStyle>
            <a:lvl1pPr marL="0" indent="0" algn="ctr">
              <a:spcBef>
                <a:spcPts val="600"/>
              </a:spcBef>
              <a:buFontTx/>
              <a:buNone/>
              <a:defRPr sz="32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365954"/>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Year</a:t>
            </a:r>
          </a:p>
        </p:txBody>
      </p:sp>
      <p:grpSp>
        <p:nvGrpSpPr>
          <p:cNvPr id="42" name="Group 41">
            <a:extLst>
              <a:ext uri="{FF2B5EF4-FFF2-40B4-BE49-F238E27FC236}">
                <a16:creationId xmlns:a16="http://schemas.microsoft.com/office/drawing/2014/main" id="{6D98BD55-67D9-5A45-4CBE-EBEC932A1830}"/>
              </a:ext>
            </a:extLst>
          </p:cNvPr>
          <p:cNvGrpSpPr/>
          <p:nvPr/>
        </p:nvGrpSpPr>
        <p:grpSpPr>
          <a:xfrm>
            <a:off x="34015681" y="19477636"/>
            <a:ext cx="2560319" cy="1099561"/>
            <a:chOff x="34015681" y="19477636"/>
            <a:chExt cx="2560319" cy="1099561"/>
          </a:xfrm>
        </p:grpSpPr>
        <p:sp>
          <p:nvSpPr>
            <p:cNvPr id="43" name="Rectangle 42">
              <a:extLst>
                <a:ext uri="{FF2B5EF4-FFF2-40B4-BE49-F238E27FC236}">
                  <a16:creationId xmlns:a16="http://schemas.microsoft.com/office/drawing/2014/main" id="{0D383E7A-E0ED-0BC6-D5A5-9CACFB53C5A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4" name="Picture 43" descr="Logo&#10;&#10;Description automatically generated">
              <a:extLst>
                <a:ext uri="{FF2B5EF4-FFF2-40B4-BE49-F238E27FC236}">
                  <a16:creationId xmlns:a16="http://schemas.microsoft.com/office/drawing/2014/main" id="{0CCC6649-3A72-1102-B390-E3CC2FBD14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pic>
        <p:nvPicPr>
          <p:cNvPr id="2" name="Picture 1" descr="A picture containing blur&#10;&#10;Description automatically generated">
            <a:extLst>
              <a:ext uri="{FF2B5EF4-FFF2-40B4-BE49-F238E27FC236}">
                <a16:creationId xmlns:a16="http://schemas.microsoft.com/office/drawing/2014/main" id="{0D9D5601-569F-58CD-6069-23917967CD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3" name="Rectangle 2">
            <a:extLst>
              <a:ext uri="{FF2B5EF4-FFF2-40B4-BE49-F238E27FC236}">
                <a16:creationId xmlns:a16="http://schemas.microsoft.com/office/drawing/2014/main" id="{115C7219-012D-8B73-3D3F-335C8168381A}"/>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4" name="Rectangle 3">
            <a:extLst>
              <a:ext uri="{FF2B5EF4-FFF2-40B4-BE49-F238E27FC236}">
                <a16:creationId xmlns:a16="http://schemas.microsoft.com/office/drawing/2014/main" id="{2A454C7A-8154-CF4D-F6B6-AB78FD63AF42}"/>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cxnSp>
        <p:nvCxnSpPr>
          <p:cNvPr id="5" name="Straight Connector 4">
            <a:extLst>
              <a:ext uri="{FF2B5EF4-FFF2-40B4-BE49-F238E27FC236}">
                <a16:creationId xmlns:a16="http://schemas.microsoft.com/office/drawing/2014/main" id="{5DA0FFF0-0E7C-F32F-BA3A-66335BAA439E}"/>
              </a:ext>
            </a:extLst>
          </p:cNvPr>
          <p:cNvCxnSpPr/>
          <p:nvPr userDrawn="1"/>
        </p:nvCxnSpPr>
        <p:spPr>
          <a:xfrm>
            <a:off x="0" y="12517118"/>
            <a:ext cx="36576000"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862D711-5550-47DD-DE34-2713D5305F63}"/>
              </a:ext>
            </a:extLst>
          </p:cNvPr>
          <p:cNvGrpSpPr/>
          <p:nvPr userDrawn="1"/>
        </p:nvGrpSpPr>
        <p:grpSpPr>
          <a:xfrm>
            <a:off x="34015681" y="19477636"/>
            <a:ext cx="2560319" cy="1099561"/>
            <a:chOff x="34015681" y="19477636"/>
            <a:chExt cx="2560319" cy="1099561"/>
          </a:xfrm>
        </p:grpSpPr>
        <p:sp>
          <p:nvSpPr>
            <p:cNvPr id="7" name="Rectangle 6">
              <a:extLst>
                <a:ext uri="{FF2B5EF4-FFF2-40B4-BE49-F238E27FC236}">
                  <a16:creationId xmlns:a16="http://schemas.microsoft.com/office/drawing/2014/main" id="{BC5CFC54-BB6A-71D3-BE2C-07A1D8C2398E}"/>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8" name="Picture 7" descr="Logo&#10;&#10;Description automatically generated">
              <a:extLst>
                <a:ext uri="{FF2B5EF4-FFF2-40B4-BE49-F238E27FC236}">
                  <a16:creationId xmlns:a16="http://schemas.microsoft.com/office/drawing/2014/main" id="{7279D680-469B-79C7-A867-EA60C48E71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1752904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 LONG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23" name="Text Placeholder 4">
            <a:extLst>
              <a:ext uri="{FF2B5EF4-FFF2-40B4-BE49-F238E27FC236}">
                <a16:creationId xmlns:a16="http://schemas.microsoft.com/office/drawing/2014/main" id="{F26D4B9E-06E4-79B6-32C5-11909387A75E}"/>
              </a:ext>
            </a:extLst>
          </p:cNvPr>
          <p:cNvSpPr>
            <a:spLocks noGrp="1"/>
          </p:cNvSpPr>
          <p:nvPr>
            <p:ph type="body" sz="quarter" idx="13" hasCustomPrompt="1"/>
          </p:nvPr>
        </p:nvSpPr>
        <p:spPr>
          <a:xfrm>
            <a:off x="6158753" y="1463471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 Quote source</a:t>
            </a:r>
          </a:p>
        </p:txBody>
      </p:sp>
      <p:sp>
        <p:nvSpPr>
          <p:cNvPr id="24" name="Text Placeholder 4">
            <a:extLst>
              <a:ext uri="{FF2B5EF4-FFF2-40B4-BE49-F238E27FC236}">
                <a16:creationId xmlns:a16="http://schemas.microsoft.com/office/drawing/2014/main" id="{FB813065-2E49-0E5F-0857-6E6D15B25877}"/>
              </a:ext>
            </a:extLst>
          </p:cNvPr>
          <p:cNvSpPr>
            <a:spLocks noGrp="1"/>
          </p:cNvSpPr>
          <p:nvPr>
            <p:ph type="body" sz="quarter" idx="14" hasCustomPrompt="1"/>
          </p:nvPr>
        </p:nvSpPr>
        <p:spPr>
          <a:xfrm>
            <a:off x="6158754" y="690635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add quote</a:t>
            </a:r>
          </a:p>
        </p:txBody>
      </p:sp>
      <p:sp>
        <p:nvSpPr>
          <p:cNvPr id="25" name="TextBox 24">
            <a:extLst>
              <a:ext uri="{FF2B5EF4-FFF2-40B4-BE49-F238E27FC236}">
                <a16:creationId xmlns:a16="http://schemas.microsoft.com/office/drawing/2014/main" id="{0E3AB51B-6576-2407-EADC-1F10EFB91ADD}"/>
              </a:ext>
            </a:extLst>
          </p:cNvPr>
          <p:cNvSpPr txBox="1"/>
          <p:nvPr/>
        </p:nvSpPr>
        <p:spPr>
          <a:xfrm rot="10800000">
            <a:off x="17582278" y="13476815"/>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546BD1E2-CE6D-6688-0584-9A2955FE408E}"/>
              </a:ext>
            </a:extLst>
          </p:cNvPr>
          <p:cNvCxnSpPr>
            <a:cxnSpLocks/>
          </p:cNvCxnSpPr>
          <p:nvPr/>
        </p:nvCxnSpPr>
        <p:spPr>
          <a:xfrm>
            <a:off x="6158753"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3FC36B-1A07-1145-6E8D-04ACFA6D494B}"/>
              </a:ext>
            </a:extLst>
          </p:cNvPr>
          <p:cNvCxnSpPr>
            <a:cxnSpLocks/>
          </p:cNvCxnSpPr>
          <p:nvPr/>
        </p:nvCxnSpPr>
        <p:spPr>
          <a:xfrm>
            <a:off x="19022336"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8842FDB-FDE6-5E7F-7B79-1A99C3156DB1}"/>
              </a:ext>
            </a:extLst>
          </p:cNvPr>
          <p:cNvGrpSpPr/>
          <p:nvPr/>
        </p:nvGrpSpPr>
        <p:grpSpPr>
          <a:xfrm>
            <a:off x="6158753" y="4996959"/>
            <a:ext cx="24258494" cy="4508927"/>
            <a:chOff x="6158753" y="6234204"/>
            <a:chExt cx="24258494" cy="4508927"/>
          </a:xfrm>
        </p:grpSpPr>
        <p:sp>
          <p:nvSpPr>
            <p:cNvPr id="29" name="TextBox 28">
              <a:extLst>
                <a:ext uri="{FF2B5EF4-FFF2-40B4-BE49-F238E27FC236}">
                  <a16:creationId xmlns:a16="http://schemas.microsoft.com/office/drawing/2014/main" id="{578141CA-E027-D902-683A-1667C29F1FAC}"/>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1DDB5846-7BC9-957E-F577-9E514F97096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6C089-7008-374C-948F-79A6B94EB3A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394BEF8A-68D4-86A8-A1BB-99F4E93C759B}"/>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 name="Picture 3">
            <a:extLst>
              <a:ext uri="{FF2B5EF4-FFF2-40B4-BE49-F238E27FC236}">
                <a16:creationId xmlns:a16="http://schemas.microsoft.com/office/drawing/2014/main" id="{E9C164D3-6BB1-9E31-F38C-5A1C13C425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5" name="Picture 4">
            <a:extLst>
              <a:ext uri="{FF2B5EF4-FFF2-40B4-BE49-F238E27FC236}">
                <a16:creationId xmlns:a16="http://schemas.microsoft.com/office/drawing/2014/main" id="{754B63BA-5198-AD82-DC41-882CF18F46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7" name="Rectangle 6">
            <a:extLst>
              <a:ext uri="{FF2B5EF4-FFF2-40B4-BE49-F238E27FC236}">
                <a16:creationId xmlns:a16="http://schemas.microsoft.com/office/drawing/2014/main" id="{DD46CBC8-D70C-4F32-505E-EA92193CFFE1}"/>
              </a:ext>
            </a:extLst>
          </p:cNvPr>
          <p:cNvSpPr/>
          <p:nvPr userDrawn="1"/>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B61DF7A6-1DB5-127D-843E-F513EEB280E5}"/>
              </a:ext>
            </a:extLst>
          </p:cNvPr>
          <p:cNvSpPr/>
          <p:nvPr userDrawn="1"/>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extBox 9">
            <a:extLst>
              <a:ext uri="{FF2B5EF4-FFF2-40B4-BE49-F238E27FC236}">
                <a16:creationId xmlns:a16="http://schemas.microsoft.com/office/drawing/2014/main" id="{F0DCEB3F-7B16-B079-5D2E-0C46A8E3DC42}"/>
              </a:ext>
            </a:extLst>
          </p:cNvPr>
          <p:cNvSpPr txBox="1"/>
          <p:nvPr userDrawn="1"/>
        </p:nvSpPr>
        <p:spPr>
          <a:xfrm rot="10800000">
            <a:off x="17582278" y="13476815"/>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9E32BFDA-685A-4214-633E-CFC8E2F445ED}"/>
              </a:ext>
            </a:extLst>
          </p:cNvPr>
          <p:cNvCxnSpPr>
            <a:cxnSpLocks/>
          </p:cNvCxnSpPr>
          <p:nvPr userDrawn="1"/>
        </p:nvCxnSpPr>
        <p:spPr>
          <a:xfrm>
            <a:off x="6158753"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7B913C-DCBC-CA71-F84B-AC913A86A10D}"/>
              </a:ext>
            </a:extLst>
          </p:cNvPr>
          <p:cNvCxnSpPr>
            <a:cxnSpLocks/>
          </p:cNvCxnSpPr>
          <p:nvPr userDrawn="1"/>
        </p:nvCxnSpPr>
        <p:spPr>
          <a:xfrm>
            <a:off x="19022336"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70ECF45-4500-CCBF-3312-831785F10234}"/>
              </a:ext>
            </a:extLst>
          </p:cNvPr>
          <p:cNvGrpSpPr/>
          <p:nvPr userDrawn="1"/>
        </p:nvGrpSpPr>
        <p:grpSpPr>
          <a:xfrm>
            <a:off x="6158753" y="4996959"/>
            <a:ext cx="24258494" cy="4508927"/>
            <a:chOff x="6158753" y="6234204"/>
            <a:chExt cx="24258494" cy="4508927"/>
          </a:xfrm>
        </p:grpSpPr>
        <p:sp>
          <p:nvSpPr>
            <p:cNvPr id="16" name="TextBox 15">
              <a:extLst>
                <a:ext uri="{FF2B5EF4-FFF2-40B4-BE49-F238E27FC236}">
                  <a16:creationId xmlns:a16="http://schemas.microsoft.com/office/drawing/2014/main" id="{0B2182AA-D7B0-AAC9-3E96-D28AFD6B8F3F}"/>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2F8A4A7-677B-4D7F-FE83-1E88138AC0AA}"/>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A98926-BB42-1C3F-0C5F-DC6FF4716C8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3538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 SHORT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Text Placeholder 4">
            <a:extLst>
              <a:ext uri="{FF2B5EF4-FFF2-40B4-BE49-F238E27FC236}">
                <a16:creationId xmlns:a16="http://schemas.microsoft.com/office/drawing/2014/main" id="{F88F578A-9027-1B83-EA9B-9C3A615FCD22}"/>
              </a:ext>
            </a:extLst>
          </p:cNvPr>
          <p:cNvSpPr>
            <a:spLocks noGrp="1"/>
          </p:cNvSpPr>
          <p:nvPr>
            <p:ph type="body" sz="quarter" idx="13" hasCustomPrompt="1"/>
          </p:nvPr>
        </p:nvSpPr>
        <p:spPr>
          <a:xfrm>
            <a:off x="6158753" y="12875952"/>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 Quote source</a:t>
            </a:r>
          </a:p>
        </p:txBody>
      </p:sp>
      <p:sp>
        <p:nvSpPr>
          <p:cNvPr id="18" name="Text Placeholder 4">
            <a:extLst>
              <a:ext uri="{FF2B5EF4-FFF2-40B4-BE49-F238E27FC236}">
                <a16:creationId xmlns:a16="http://schemas.microsoft.com/office/drawing/2014/main" id="{63210519-0067-2C0F-62E9-5F65AC56F48B}"/>
              </a:ext>
            </a:extLst>
          </p:cNvPr>
          <p:cNvSpPr>
            <a:spLocks noGrp="1"/>
          </p:cNvSpPr>
          <p:nvPr>
            <p:ph type="body" sz="quarter" idx="14" hasCustomPrompt="1"/>
          </p:nvPr>
        </p:nvSpPr>
        <p:spPr>
          <a:xfrm>
            <a:off x="6158754" y="8051173"/>
            <a:ext cx="24258494" cy="4403224"/>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Click to add quote</a:t>
            </a:r>
          </a:p>
        </p:txBody>
      </p:sp>
      <p:grpSp>
        <p:nvGrpSpPr>
          <p:cNvPr id="19" name="Group 18">
            <a:extLst>
              <a:ext uri="{FF2B5EF4-FFF2-40B4-BE49-F238E27FC236}">
                <a16:creationId xmlns:a16="http://schemas.microsoft.com/office/drawing/2014/main" id="{E282E0F9-288A-90DE-BB74-628A1359AC3E}"/>
              </a:ext>
            </a:extLst>
          </p:cNvPr>
          <p:cNvGrpSpPr/>
          <p:nvPr/>
        </p:nvGrpSpPr>
        <p:grpSpPr>
          <a:xfrm>
            <a:off x="6158753" y="6264684"/>
            <a:ext cx="24258494" cy="10102852"/>
            <a:chOff x="6158753" y="6264684"/>
            <a:chExt cx="24258494" cy="10102852"/>
          </a:xfrm>
        </p:grpSpPr>
        <p:grpSp>
          <p:nvGrpSpPr>
            <p:cNvPr id="20" name="Group 19">
              <a:extLst>
                <a:ext uri="{FF2B5EF4-FFF2-40B4-BE49-F238E27FC236}">
                  <a16:creationId xmlns:a16="http://schemas.microsoft.com/office/drawing/2014/main" id="{17C93DBF-D2D6-8083-19B0-AF30804DA58C}"/>
                </a:ext>
              </a:extLst>
            </p:cNvPr>
            <p:cNvGrpSpPr/>
            <p:nvPr userDrawn="1"/>
          </p:nvGrpSpPr>
          <p:grpSpPr>
            <a:xfrm>
              <a:off x="17553664" y="6264684"/>
              <a:ext cx="1497286" cy="10102852"/>
              <a:chOff x="17553664" y="5634063"/>
              <a:chExt cx="1497286" cy="10102852"/>
            </a:xfrm>
          </p:grpSpPr>
          <p:sp>
            <p:nvSpPr>
              <p:cNvPr id="35" name="TextBox 34">
                <a:extLst>
                  <a:ext uri="{FF2B5EF4-FFF2-40B4-BE49-F238E27FC236}">
                    <a16:creationId xmlns:a16="http://schemas.microsoft.com/office/drawing/2014/main" id="{1E8DD94C-355B-A033-C107-A15F252ED4E9}"/>
                  </a:ext>
                </a:extLst>
              </p:cNvPr>
              <p:cNvSpPr txBox="1"/>
              <p:nvPr/>
            </p:nvSpPr>
            <p:spPr>
              <a:xfrm>
                <a:off x="17553664" y="5634063"/>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sp>
            <p:nvSpPr>
              <p:cNvPr id="36" name="TextBox 35">
                <a:extLst>
                  <a:ext uri="{FF2B5EF4-FFF2-40B4-BE49-F238E27FC236}">
                    <a16:creationId xmlns:a16="http://schemas.microsoft.com/office/drawing/2014/main" id="{0953008A-080C-E6EB-F461-AAEE45CA3F36}"/>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grpSp>
        <p:cxnSp>
          <p:nvCxnSpPr>
            <p:cNvPr id="21" name="Straight Connector 20">
              <a:extLst>
                <a:ext uri="{FF2B5EF4-FFF2-40B4-BE49-F238E27FC236}">
                  <a16:creationId xmlns:a16="http://schemas.microsoft.com/office/drawing/2014/main" id="{5CA9062D-3F8E-0EB7-7655-3FE2E71A904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E2AF76-DB4B-F5A7-4606-B9F28CFDFBBF}"/>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72D99F-325B-F312-0F24-EB70E5069E00}"/>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1431FB-5B38-A226-873D-9860A5EFE692}"/>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B5887EDB-8EFC-C057-69C0-30E5E52B69B7}"/>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4" name="Picture 3">
            <a:extLst>
              <a:ext uri="{FF2B5EF4-FFF2-40B4-BE49-F238E27FC236}">
                <a16:creationId xmlns:a16="http://schemas.microsoft.com/office/drawing/2014/main" id="{34D446AF-30E5-F60D-5B8F-6531F472DE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5" name="Picture 4">
            <a:extLst>
              <a:ext uri="{FF2B5EF4-FFF2-40B4-BE49-F238E27FC236}">
                <a16:creationId xmlns:a16="http://schemas.microsoft.com/office/drawing/2014/main" id="{A3525E32-857D-00DF-F312-573AC198D6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7" name="Rectangle 6">
            <a:extLst>
              <a:ext uri="{FF2B5EF4-FFF2-40B4-BE49-F238E27FC236}">
                <a16:creationId xmlns:a16="http://schemas.microsoft.com/office/drawing/2014/main" id="{77B08F6C-4DCC-FB17-BB88-77EEF8FED661}"/>
              </a:ext>
            </a:extLst>
          </p:cNvPr>
          <p:cNvSpPr/>
          <p:nvPr userDrawn="1"/>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E06B34CB-065C-E1E4-B4D7-836FF65C8E83}"/>
              </a:ext>
            </a:extLst>
          </p:cNvPr>
          <p:cNvSpPr/>
          <p:nvPr userDrawn="1"/>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pSp>
        <p:nvGrpSpPr>
          <p:cNvPr id="10" name="Group 9">
            <a:extLst>
              <a:ext uri="{FF2B5EF4-FFF2-40B4-BE49-F238E27FC236}">
                <a16:creationId xmlns:a16="http://schemas.microsoft.com/office/drawing/2014/main" id="{BFA63282-A5C0-A831-7B5C-EACAD1A8ACB9}"/>
              </a:ext>
            </a:extLst>
          </p:cNvPr>
          <p:cNvGrpSpPr/>
          <p:nvPr userDrawn="1"/>
        </p:nvGrpSpPr>
        <p:grpSpPr>
          <a:xfrm>
            <a:off x="6158753" y="6264684"/>
            <a:ext cx="24258494" cy="10102852"/>
            <a:chOff x="6158753" y="6264684"/>
            <a:chExt cx="24258494" cy="10102852"/>
          </a:xfrm>
        </p:grpSpPr>
        <p:grpSp>
          <p:nvGrpSpPr>
            <p:cNvPr id="13" name="Group 12">
              <a:extLst>
                <a:ext uri="{FF2B5EF4-FFF2-40B4-BE49-F238E27FC236}">
                  <a16:creationId xmlns:a16="http://schemas.microsoft.com/office/drawing/2014/main" id="{72988864-4EC4-EC95-4E4D-CEB1EAF416AF}"/>
                </a:ext>
              </a:extLst>
            </p:cNvPr>
            <p:cNvGrpSpPr/>
            <p:nvPr userDrawn="1"/>
          </p:nvGrpSpPr>
          <p:grpSpPr>
            <a:xfrm>
              <a:off x="17553664" y="6264684"/>
              <a:ext cx="1497286" cy="10102852"/>
              <a:chOff x="17553664" y="5634063"/>
              <a:chExt cx="1497286" cy="10102852"/>
            </a:xfrm>
          </p:grpSpPr>
          <p:sp>
            <p:nvSpPr>
              <p:cNvPr id="24" name="TextBox 23">
                <a:extLst>
                  <a:ext uri="{FF2B5EF4-FFF2-40B4-BE49-F238E27FC236}">
                    <a16:creationId xmlns:a16="http://schemas.microsoft.com/office/drawing/2014/main" id="{1BE93A31-EF5D-2B26-7E28-E183866CF03F}"/>
                  </a:ext>
                </a:extLst>
              </p:cNvPr>
              <p:cNvSpPr txBox="1"/>
              <p:nvPr/>
            </p:nvSpPr>
            <p:spPr>
              <a:xfrm>
                <a:off x="17553664" y="5634063"/>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sp>
            <p:nvSpPr>
              <p:cNvPr id="25" name="TextBox 24">
                <a:extLst>
                  <a:ext uri="{FF2B5EF4-FFF2-40B4-BE49-F238E27FC236}">
                    <a16:creationId xmlns:a16="http://schemas.microsoft.com/office/drawing/2014/main" id="{4BF19F0C-1832-13B2-44F9-D0D7FF75EA49}"/>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grpSp>
        <p:cxnSp>
          <p:nvCxnSpPr>
            <p:cNvPr id="14" name="Straight Connector 13">
              <a:extLst>
                <a:ext uri="{FF2B5EF4-FFF2-40B4-BE49-F238E27FC236}">
                  <a16:creationId xmlns:a16="http://schemas.microsoft.com/office/drawing/2014/main" id="{D1C09A9A-3162-0312-D5F1-FD4DB6796A3E}"/>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B64644-803D-571F-2E9C-A3E2725B19BD}"/>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CAEB942-F14F-8E49-6C03-BCA7A0D83CA2}"/>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E8E49D-88C7-7556-3157-C40C6AAC29E4}"/>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378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E7366-C86A-7B24-4079-3556645CE52B}"/>
              </a:ext>
            </a:extLst>
          </p:cNvPr>
          <p:cNvSpPr/>
          <p:nvPr/>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a:extLst>
              <a:ext uri="{FF2B5EF4-FFF2-40B4-BE49-F238E27FC236}">
                <a16:creationId xmlns:a16="http://schemas.microsoft.com/office/drawing/2014/main" id="{C0FF39F7-6D39-E797-5348-2E9A9D5D2F44}"/>
              </a:ext>
            </a:extLst>
          </p:cNvPr>
          <p:cNvPicPr>
            <a:picLocks noChangeAspect="1"/>
          </p:cNvPicPr>
          <p:nvPr/>
        </p:nvPicPr>
        <p:blipFill rotWithShape="1">
          <a:blip r:embed="rId2"/>
          <a:srcRect l="44352" t="9168" r="17269" b="9409"/>
          <a:stretch/>
        </p:blipFill>
        <p:spPr>
          <a:xfrm>
            <a:off x="0" y="0"/>
            <a:ext cx="17239129" cy="20574000"/>
          </a:xfrm>
          <a:prstGeom prst="rect">
            <a:avLst/>
          </a:prstGeom>
        </p:spPr>
      </p:pic>
      <p:sp>
        <p:nvSpPr>
          <p:cNvPr id="2" name="Rectangle 1">
            <a:extLst>
              <a:ext uri="{FF2B5EF4-FFF2-40B4-BE49-F238E27FC236}">
                <a16:creationId xmlns:a16="http://schemas.microsoft.com/office/drawing/2014/main" id="{340B7618-B799-4147-701F-1225EAF32010}"/>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3" name="Picture 2">
            <a:extLst>
              <a:ext uri="{FF2B5EF4-FFF2-40B4-BE49-F238E27FC236}">
                <a16:creationId xmlns:a16="http://schemas.microsoft.com/office/drawing/2014/main" id="{48A3E1FB-CA1B-AB47-B914-3B23F58EFCBC}"/>
              </a:ext>
            </a:extLst>
          </p:cNvPr>
          <p:cNvPicPr>
            <a:picLocks noChangeAspect="1"/>
          </p:cNvPicPr>
          <p:nvPr userDrawn="1"/>
        </p:nvPicPr>
        <p:blipFill rotWithShape="1">
          <a:blip r:embed="rId2"/>
          <a:srcRect l="44352" t="9168" r="17269" b="9409"/>
          <a:stretch/>
        </p:blipFill>
        <p:spPr>
          <a:xfrm>
            <a:off x="0" y="0"/>
            <a:ext cx="17239129" cy="20574000"/>
          </a:xfrm>
          <a:prstGeom prst="rect">
            <a:avLst/>
          </a:prstGeom>
        </p:spPr>
      </p:pic>
    </p:spTree>
    <p:extLst>
      <p:ext uri="{BB962C8B-B14F-4D97-AF65-F5344CB8AC3E}">
        <p14:creationId xmlns:p14="http://schemas.microsoft.com/office/powerpoint/2010/main" val="611049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ansi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60ED5B-D8C2-6478-85A0-E349332E7261}"/>
              </a:ext>
            </a:extLst>
          </p:cNvPr>
          <p:cNvPicPr>
            <a:picLocks noChangeAspect="1"/>
          </p:cNvPicPr>
          <p:nvPr/>
        </p:nvPicPr>
        <p:blipFill rotWithShape="1">
          <a:blip r:embed="rId2"/>
          <a:srcRect l="8425" t="2855" r="30531" b="36101"/>
          <a:stretch/>
        </p:blipFill>
        <p:spPr>
          <a:xfrm>
            <a:off x="1" y="1"/>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tx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Trebuchet MS" panose="020B0603020202020204" pitchFamily="34" charset="0"/>
                <a:ea typeface="+mj-ea"/>
                <a:cs typeface="+mj-cs"/>
              </a:defRPr>
            </a:lvl2pPr>
            <a:lvl3pPr marL="4883584" indent="0">
              <a:buFontTx/>
              <a:buNone/>
              <a:defRPr lang="en-US" sz="8000" b="1" kern="0" cap="all" baseline="0" dirty="0" smtClean="0">
                <a:solidFill>
                  <a:schemeClr val="tx1"/>
                </a:solidFill>
                <a:latin typeface="Trebuchet MS" panose="020B0603020202020204" pitchFamily="34" charset="0"/>
                <a:ea typeface="+mj-ea"/>
                <a:cs typeface="+mj-cs"/>
              </a:defRPr>
            </a:lvl3pPr>
            <a:lvl4pPr marL="6933729" indent="0">
              <a:buFontTx/>
              <a:buNone/>
              <a:defRPr lang="en-US" sz="8000" b="1" kern="0" cap="all" baseline="0" dirty="0" smtClean="0">
                <a:solidFill>
                  <a:schemeClr val="tx1"/>
                </a:solidFill>
                <a:latin typeface="Trebuchet MS" panose="020B0603020202020204" pitchFamily="34" charset="0"/>
                <a:ea typeface="+mj-ea"/>
                <a:cs typeface="+mj-cs"/>
              </a:defRPr>
            </a:lvl4pPr>
            <a:lvl5pPr marL="8471409" indent="0">
              <a:buFontTx/>
              <a:buNone/>
              <a:defRPr lang="en-US" sz="8000" b="1" kern="0" cap="all" baseline="0" dirty="0">
                <a:solidFill>
                  <a:schemeClr val="tx1"/>
                </a:solidFill>
                <a:latin typeface="Trebuchet MS" panose="020B0603020202020204" pitchFamily="34" charset="0"/>
                <a:ea typeface="+mj-ea"/>
                <a:cs typeface="+mj-cs"/>
              </a:defRPr>
            </a:lvl5pPr>
          </a:lstStyle>
          <a:p>
            <a:pPr lvl="0"/>
            <a:r>
              <a:rPr lang="en-US" dirty="0"/>
              <a:t>Click To Add Text</a:t>
            </a:r>
          </a:p>
        </p:txBody>
      </p:sp>
      <p:sp>
        <p:nvSpPr>
          <p:cNvPr id="8" name="Rectangle 7">
            <a:extLst>
              <a:ext uri="{FF2B5EF4-FFF2-40B4-BE49-F238E27FC236}">
                <a16:creationId xmlns:a16="http://schemas.microsoft.com/office/drawing/2014/main" id="{991690F0-C869-92D8-B1E3-3151C511786C}"/>
              </a:ext>
            </a:extLst>
          </p:cNvPr>
          <p:cNvSpPr/>
          <p:nvPr/>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2" name="Picture 1">
            <a:extLst>
              <a:ext uri="{FF2B5EF4-FFF2-40B4-BE49-F238E27FC236}">
                <a16:creationId xmlns:a16="http://schemas.microsoft.com/office/drawing/2014/main" id="{FE15C101-EA11-6C09-A97C-32BB735A1FDB}"/>
              </a:ext>
            </a:extLst>
          </p:cNvPr>
          <p:cNvPicPr>
            <a:picLocks noChangeAspect="1"/>
          </p:cNvPicPr>
          <p:nvPr userDrawn="1"/>
        </p:nvPicPr>
        <p:blipFill rotWithShape="1">
          <a:blip r:embed="rId2"/>
          <a:srcRect l="8425" t="2855" r="30531" b="36101"/>
          <a:stretch/>
        </p:blipFill>
        <p:spPr>
          <a:xfrm>
            <a:off x="1" y="1"/>
            <a:ext cx="36576000" cy="20574000"/>
          </a:xfrm>
          <a:prstGeom prst="rect">
            <a:avLst/>
          </a:prstGeom>
        </p:spPr>
      </p:pic>
      <p:sp>
        <p:nvSpPr>
          <p:cNvPr id="3" name="Rectangle 2">
            <a:extLst>
              <a:ext uri="{FF2B5EF4-FFF2-40B4-BE49-F238E27FC236}">
                <a16:creationId xmlns:a16="http://schemas.microsoft.com/office/drawing/2014/main" id="{6EE8D70F-3F40-9C01-41FA-AD4A0CCF7CB7}"/>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259458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dirty="0"/>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p:nvPicPr>
        <p:blipFill>
          <a:blip r:embed="rId2"/>
          <a:stretch>
            <a:fillRect/>
          </a:stretch>
        </p:blipFill>
        <p:spPr>
          <a:xfrm>
            <a:off x="7193140" y="6248046"/>
            <a:ext cx="2357259" cy="2357256"/>
          </a:xfrm>
          <a:prstGeom prst="rect">
            <a:avLst/>
          </a:prstGeom>
        </p:spPr>
      </p:pic>
      <p:sp>
        <p:nvSpPr>
          <p:cNvPr id="3" name="Rectangle 2">
            <a:extLst>
              <a:ext uri="{FF2B5EF4-FFF2-40B4-BE49-F238E27FC236}">
                <a16:creationId xmlns:a16="http://schemas.microsoft.com/office/drawing/2014/main" id="{AF425648-AF31-7101-66CA-2E0D0F3BB7D4}"/>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C82D7C9F-1C32-4432-AA2C-98A51D3FA1DA}"/>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8335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7E653-B7EE-05E2-34FD-F035A4A64F3D}"/>
              </a:ext>
            </a:extLst>
          </p:cNvPr>
          <p:cNvPicPr>
            <a:picLocks noChangeAspect="1"/>
          </p:cNvPicPr>
          <p:nvPr/>
        </p:nvPicPr>
        <p:blipFill>
          <a:blip r:embed="rId2"/>
          <a:srcRect/>
          <a:stretch/>
        </p:blipFill>
        <p:spPr>
          <a:xfrm>
            <a:off x="-1" y="0"/>
            <a:ext cx="36576001" cy="20574000"/>
          </a:xfrm>
          <a:prstGeom prst="rect">
            <a:avLst/>
          </a:prstGeom>
        </p:spPr>
      </p:pic>
      <p:pic>
        <p:nvPicPr>
          <p:cNvPr id="6" name="Picture 5" descr="Logo&#10;&#10;Description automatically generated">
            <a:extLst>
              <a:ext uri="{FF2B5EF4-FFF2-40B4-BE49-F238E27FC236}">
                <a16:creationId xmlns:a16="http://schemas.microsoft.com/office/drawing/2014/main" id="{72A4F396-AF1A-AFD8-3D29-A26B64BFC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pic>
        <p:nvPicPr>
          <p:cNvPr id="2" name="Picture 1">
            <a:extLst>
              <a:ext uri="{FF2B5EF4-FFF2-40B4-BE49-F238E27FC236}">
                <a16:creationId xmlns:a16="http://schemas.microsoft.com/office/drawing/2014/main" id="{E6875573-4280-A4F7-352E-80E05283F97A}"/>
              </a:ext>
            </a:extLst>
          </p:cNvPr>
          <p:cNvPicPr>
            <a:picLocks noChangeAspect="1"/>
          </p:cNvPicPr>
          <p:nvPr userDrawn="1"/>
        </p:nvPicPr>
        <p:blipFill>
          <a:blip r:embed="rId2"/>
          <a:srcRect/>
          <a:stretch/>
        </p:blipFill>
        <p:spPr>
          <a:xfrm>
            <a:off x="-1" y="0"/>
            <a:ext cx="36576001" cy="20574000"/>
          </a:xfrm>
          <a:prstGeom prst="rect">
            <a:avLst/>
          </a:prstGeom>
        </p:spPr>
      </p:pic>
      <p:pic>
        <p:nvPicPr>
          <p:cNvPr id="3" name="Picture 2" descr="Logo&#10;&#10;Description automatically generated">
            <a:extLst>
              <a:ext uri="{FF2B5EF4-FFF2-40B4-BE49-F238E27FC236}">
                <a16:creationId xmlns:a16="http://schemas.microsoft.com/office/drawing/2014/main" id="{7BDC0055-289E-F8F4-52A2-EF46DE4F25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2261207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a:srcRect l="-7771" t="26753" r="64277" b="-168"/>
          <a:stretch/>
        </p:blipFill>
        <p:spPr>
          <a:xfrm flipV="1">
            <a:off x="0" y="765666"/>
            <a:ext cx="36576000" cy="19808336"/>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a:stretch>
            <a:fillRect/>
          </a:stretch>
        </p:blipFill>
        <p:spPr>
          <a:xfrm>
            <a:off x="2029134" y="8827502"/>
            <a:ext cx="6719760" cy="2354504"/>
          </a:xfrm>
          <a:prstGeom prst="rect">
            <a:avLst/>
          </a:prstGeom>
        </p:spPr>
      </p:pic>
      <p:sp>
        <p:nvSpPr>
          <p:cNvPr id="11" name="Rectangle 4"/>
          <p:cNvSpPr>
            <a:spLocks noGrp="1" noChangeArrowheads="1"/>
          </p:cNvSpPr>
          <p:nvPr userDrawn="1">
            <p:ph type="subTitle" idx="1"/>
          </p:nvPr>
        </p:nvSpPr>
        <p:spPr>
          <a:xfrm>
            <a:off x="1736167" y="5956991"/>
            <a:ext cx="29002354" cy="1138774"/>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1" y="2797622"/>
            <a:ext cx="29131134" cy="3276184"/>
          </a:xfrm>
        </p:spPr>
        <p:txBody>
          <a:bodyPr anchor="b">
            <a:noAutofit/>
          </a:bodyPr>
          <a:lstStyle>
            <a:lvl1pPr algn="l">
              <a:lnSpc>
                <a:spcPct val="90000"/>
              </a:lnSpc>
              <a:spcBef>
                <a:spcPts val="0"/>
              </a:spcBef>
              <a:defRPr sz="15334"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02832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p:cNvSpPr>
            <a:spLocks noGrp="1"/>
          </p:cNvSpPr>
          <p:nvPr>
            <p:ph type="title"/>
          </p:nvPr>
        </p:nvSpPr>
        <p:spPr>
          <a:xfrm>
            <a:off x="1661160" y="1737363"/>
            <a:ext cx="33253680" cy="1969770"/>
          </a:xfrm>
        </p:spPr>
        <p:txBody>
          <a:bodyPr/>
          <a:lstStyle>
            <a:lvl1pPr algn="ctr">
              <a:defRPr sz="96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32497219" y="19585594"/>
            <a:ext cx="1070090" cy="3693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2400" kern="1200" smtClean="0">
                <a:solidFill>
                  <a:schemeClr val="accent5"/>
                </a:solidFill>
                <a:latin typeface="Trebuchet MS" panose="020B0603020202020204" pitchFamily="34" charset="0"/>
                <a:ea typeface="MS PGothic" pitchFamily="34" charset="-128"/>
                <a:cs typeface="+mn-cs"/>
              </a:rPr>
              <a:pPr algn="r"/>
              <a:t>‹#›</a:t>
            </a:fld>
            <a:r>
              <a:rPr lang="en-US" sz="2400" cap="none" baseline="0">
                <a:solidFill>
                  <a:schemeClr val="accent5"/>
                </a:solidFill>
                <a:latin typeface="Trebuchet MS" panose="020B0603020202020204" pitchFamily="34" charset="0"/>
              </a:rPr>
              <a:t> </a:t>
            </a:r>
            <a:endParaRPr lang="en-US" sz="24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1781" y="19445737"/>
            <a:ext cx="2169450" cy="770814"/>
          </a:xfrm>
          <a:prstGeom prst="rect">
            <a:avLst/>
          </a:prstGeom>
        </p:spPr>
      </p:pic>
    </p:spTree>
    <p:extLst>
      <p:ext uri="{BB962C8B-B14F-4D97-AF65-F5344CB8AC3E}">
        <p14:creationId xmlns:p14="http://schemas.microsoft.com/office/powerpoint/2010/main" val="160786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44"/>
        <p:cNvGrpSpPr/>
        <p:nvPr/>
      </p:nvGrpSpPr>
      <p:grpSpPr>
        <a:xfrm>
          <a:off x="0" y="0"/>
          <a:ext cx="0" cy="0"/>
          <a:chOff x="0" y="0"/>
          <a:chExt cx="0" cy="0"/>
        </a:xfrm>
      </p:grpSpPr>
      <p:sp>
        <p:nvSpPr>
          <p:cNvPr id="245" name="Google Shape;245;p60"/>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246" name="Google Shape;246;p60"/>
          <p:cNvSpPr txBox="1">
            <a:spLocks noGrp="1"/>
          </p:cNvSpPr>
          <p:nvPr>
            <p:ph type="body" idx="1"/>
          </p:nvPr>
        </p:nvSpPr>
        <p:spPr>
          <a:xfrm>
            <a:off x="1722502" y="7010116"/>
            <a:ext cx="33162000" cy="12396000"/>
          </a:xfrm>
          <a:prstGeom prst="rect">
            <a:avLst/>
          </a:prstGeom>
          <a:noFill/>
          <a:ln>
            <a:noFill/>
          </a:ln>
        </p:spPr>
        <p:txBody>
          <a:bodyPr spcFirstLastPara="1" wrap="square" lIns="76200" tIns="38075" rIns="76200" bIns="38075" anchor="t" anchorCtr="0">
            <a:noAutofit/>
          </a:bodyPr>
          <a:lstStyle>
            <a:lvl1pPr marL="1828890" lvl="0" indent="-914446" algn="l" rtl="0">
              <a:lnSpc>
                <a:spcPct val="90000"/>
              </a:lnSpc>
              <a:spcBef>
                <a:spcPts val="3202"/>
              </a:spcBef>
              <a:spcAft>
                <a:spcPts val="0"/>
              </a:spcAft>
              <a:buClr>
                <a:schemeClr val="dk1"/>
              </a:buClr>
              <a:buSzPts val="1200"/>
              <a:buFont typeface="Trebuchet MS"/>
              <a:buNone/>
              <a:defRPr sz="4800">
                <a:solidFill>
                  <a:schemeClr val="dk2"/>
                </a:solidFill>
              </a:defRPr>
            </a:lvl1pPr>
            <a:lvl2pPr marL="3657784" lvl="1" indent="-914446" algn="l" rtl="0">
              <a:lnSpc>
                <a:spcPct val="90000"/>
              </a:lnSpc>
              <a:spcBef>
                <a:spcPts val="3202"/>
              </a:spcBef>
              <a:spcAft>
                <a:spcPts val="0"/>
              </a:spcAft>
              <a:buClr>
                <a:schemeClr val="dk1"/>
              </a:buClr>
              <a:buSzPts val="1000"/>
              <a:buFont typeface="Trebuchet MS"/>
              <a:buNone/>
              <a:defRPr sz="4000">
                <a:solidFill>
                  <a:schemeClr val="dk2"/>
                </a:solidFill>
              </a:defRPr>
            </a:lvl2pPr>
            <a:lvl3pPr marL="5486674" lvl="2" indent="-914446" algn="l" rtl="0">
              <a:lnSpc>
                <a:spcPct val="90000"/>
              </a:lnSpc>
              <a:spcBef>
                <a:spcPts val="3202"/>
              </a:spcBef>
              <a:spcAft>
                <a:spcPts val="0"/>
              </a:spcAft>
              <a:buClr>
                <a:schemeClr val="dk1"/>
              </a:buClr>
              <a:buSzPts val="900"/>
              <a:buFont typeface="Trebuchet MS"/>
              <a:buNone/>
              <a:defRPr sz="3600">
                <a:solidFill>
                  <a:schemeClr val="dk2"/>
                </a:solidFill>
              </a:defRPr>
            </a:lvl3pPr>
            <a:lvl4pPr marL="7315566" lvl="3" indent="-1295466" algn="l" rtl="0">
              <a:spcBef>
                <a:spcPts val="3202"/>
              </a:spcBef>
              <a:spcAft>
                <a:spcPts val="0"/>
              </a:spcAft>
              <a:buClr>
                <a:schemeClr val="dk1"/>
              </a:buClr>
              <a:buSzPts val="1500"/>
              <a:buFont typeface="Noto Sans Symbols"/>
              <a:buChar char="▪"/>
              <a:defRPr sz="6000">
                <a:solidFill>
                  <a:schemeClr val="lt1"/>
                </a:solidFill>
              </a:defRPr>
            </a:lvl4pPr>
            <a:lvl5pPr marL="9144456" lvl="4" indent="-1346268" algn="l" rtl="0">
              <a:spcBef>
                <a:spcPts val="1200"/>
              </a:spcBef>
              <a:spcAft>
                <a:spcPts val="0"/>
              </a:spcAft>
              <a:buClr>
                <a:schemeClr val="dk1"/>
              </a:buClr>
              <a:buSzPts val="1700"/>
              <a:buFont typeface="Noto Sans Symbols"/>
              <a:buChar char="▪"/>
              <a:defRPr>
                <a:solidFill>
                  <a:schemeClr val="lt1"/>
                </a:solidFill>
              </a:defRPr>
            </a:lvl5pPr>
            <a:lvl6pPr marL="10973350" lvl="5" indent="-1295466" algn="l" rtl="0">
              <a:spcBef>
                <a:spcPts val="1200"/>
              </a:spcBef>
              <a:spcAft>
                <a:spcPts val="0"/>
              </a:spcAft>
              <a:buClr>
                <a:schemeClr val="dk2"/>
              </a:buClr>
              <a:buSzPts val="1500"/>
              <a:buChar char="»"/>
              <a:defRPr/>
            </a:lvl6pPr>
            <a:lvl7pPr marL="12802240" lvl="6" indent="-1295466" algn="l" rtl="0">
              <a:spcBef>
                <a:spcPts val="1200"/>
              </a:spcBef>
              <a:spcAft>
                <a:spcPts val="0"/>
              </a:spcAft>
              <a:buClr>
                <a:schemeClr val="dk2"/>
              </a:buClr>
              <a:buSzPts val="1500"/>
              <a:buChar char="»"/>
              <a:defRPr/>
            </a:lvl7pPr>
            <a:lvl8pPr marL="14631132" lvl="7" indent="-1295466" algn="l" rtl="0">
              <a:spcBef>
                <a:spcPts val="1200"/>
              </a:spcBef>
              <a:spcAft>
                <a:spcPts val="0"/>
              </a:spcAft>
              <a:buClr>
                <a:schemeClr val="dk2"/>
              </a:buClr>
              <a:buSzPts val="1500"/>
              <a:buChar char="»"/>
              <a:defRPr/>
            </a:lvl8pPr>
            <a:lvl9pPr marL="16460022" lvl="8" indent="-1295466" algn="l" rtl="0">
              <a:spcBef>
                <a:spcPts val="1200"/>
              </a:spcBef>
              <a:spcAft>
                <a:spcPts val="0"/>
              </a:spcAft>
              <a:buClr>
                <a:schemeClr val="dk2"/>
              </a:buClr>
              <a:buSzPts val="1500"/>
              <a:buChar char="»"/>
              <a:defRPr/>
            </a:lvl9pPr>
          </a:lstStyle>
          <a:p>
            <a:endParaRPr/>
          </a:p>
        </p:txBody>
      </p:sp>
      <p:sp>
        <p:nvSpPr>
          <p:cNvPr id="247" name="Google Shape;247;p60"/>
          <p:cNvSpPr txBox="1">
            <a:spLocks noGrp="1"/>
          </p:cNvSpPr>
          <p:nvPr>
            <p:ph type="body" idx="2"/>
          </p:nvPr>
        </p:nvSpPr>
        <p:spPr>
          <a:xfrm>
            <a:off x="1661160" y="3627120"/>
            <a:ext cx="33253200" cy="1752000"/>
          </a:xfrm>
          <a:prstGeom prst="rect">
            <a:avLst/>
          </a:prstGeom>
          <a:noFill/>
          <a:ln>
            <a:noFill/>
          </a:ln>
        </p:spPr>
        <p:txBody>
          <a:bodyPr spcFirstLastPara="1" wrap="square" lIns="76200" tIns="38075" rIns="76200" bIns="38075" anchor="t" anchorCtr="0">
            <a:noAutofit/>
          </a:bodyPr>
          <a:lstStyle>
            <a:lvl1pPr marL="1828890" lvl="0" indent="-914446" algn="ctr" rtl="0">
              <a:lnSpc>
                <a:spcPct val="90000"/>
              </a:lnSpc>
              <a:spcBef>
                <a:spcPts val="3202"/>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784" lvl="1" indent="-914446" algn="ctr" rtl="0">
              <a:lnSpc>
                <a:spcPct val="90000"/>
              </a:lnSpc>
              <a:spcBef>
                <a:spcPts val="3202"/>
              </a:spcBef>
              <a:spcAft>
                <a:spcPts val="0"/>
              </a:spcAft>
              <a:buSzPts val="2300"/>
              <a:buFont typeface="Trebuchet MS"/>
              <a:buNone/>
              <a:defRPr sz="9202">
                <a:solidFill>
                  <a:schemeClr val="lt2"/>
                </a:solidFill>
                <a:latin typeface="Trebuchet MS"/>
                <a:ea typeface="Trebuchet MS"/>
                <a:cs typeface="Trebuchet MS"/>
                <a:sym typeface="Trebuchet MS"/>
              </a:defRPr>
            </a:lvl2pPr>
            <a:lvl3pPr marL="5486674" lvl="2" indent="-914446" algn="ctr" rtl="0">
              <a:lnSpc>
                <a:spcPct val="90000"/>
              </a:lnSpc>
              <a:spcBef>
                <a:spcPts val="3202"/>
              </a:spcBef>
              <a:spcAft>
                <a:spcPts val="0"/>
              </a:spcAft>
              <a:buSzPts val="2300"/>
              <a:buFont typeface="Trebuchet MS"/>
              <a:buNone/>
              <a:defRPr sz="9202">
                <a:solidFill>
                  <a:schemeClr val="lt2"/>
                </a:solidFill>
                <a:latin typeface="Trebuchet MS"/>
                <a:ea typeface="Trebuchet MS"/>
                <a:cs typeface="Trebuchet MS"/>
                <a:sym typeface="Trebuchet MS"/>
              </a:defRPr>
            </a:lvl3pPr>
            <a:lvl4pPr marL="7315566" lvl="3" indent="-914446" algn="ctr" rtl="0">
              <a:spcBef>
                <a:spcPts val="3202"/>
              </a:spcBef>
              <a:spcAft>
                <a:spcPts val="0"/>
              </a:spcAft>
              <a:buClr>
                <a:schemeClr val="lt2"/>
              </a:buClr>
              <a:buSzPts val="2300"/>
              <a:buFont typeface="Trebuchet MS"/>
              <a:buNone/>
              <a:defRPr sz="9202">
                <a:solidFill>
                  <a:schemeClr val="lt2"/>
                </a:solidFill>
                <a:latin typeface="Trebuchet MS"/>
                <a:ea typeface="Trebuchet MS"/>
                <a:cs typeface="Trebuchet MS"/>
                <a:sym typeface="Trebuchet MS"/>
              </a:defRPr>
            </a:lvl4pPr>
            <a:lvl5pPr marL="9144456" lvl="4" indent="-914446" algn="ctr" rtl="0">
              <a:spcBef>
                <a:spcPts val="2002"/>
              </a:spcBef>
              <a:spcAft>
                <a:spcPts val="0"/>
              </a:spcAft>
              <a:buClr>
                <a:schemeClr val="lt2"/>
              </a:buClr>
              <a:buSzPts val="2300"/>
              <a:buFont typeface="Trebuchet MS"/>
              <a:buNone/>
              <a:defRPr sz="9202">
                <a:solidFill>
                  <a:schemeClr val="lt2"/>
                </a:solidFill>
                <a:latin typeface="Trebuchet MS"/>
                <a:ea typeface="Trebuchet MS"/>
                <a:cs typeface="Trebuchet MS"/>
                <a:sym typeface="Trebuchet MS"/>
              </a:defRPr>
            </a:lvl5pPr>
            <a:lvl6pPr marL="10973350" lvl="5" indent="-1295466" algn="l" rtl="0">
              <a:spcBef>
                <a:spcPts val="1200"/>
              </a:spcBef>
              <a:spcAft>
                <a:spcPts val="0"/>
              </a:spcAft>
              <a:buClr>
                <a:schemeClr val="dk2"/>
              </a:buClr>
              <a:buSzPts val="1500"/>
              <a:buChar char="»"/>
              <a:defRPr/>
            </a:lvl6pPr>
            <a:lvl7pPr marL="12802240" lvl="6" indent="-1295466" algn="l" rtl="0">
              <a:spcBef>
                <a:spcPts val="1200"/>
              </a:spcBef>
              <a:spcAft>
                <a:spcPts val="0"/>
              </a:spcAft>
              <a:buClr>
                <a:schemeClr val="dk2"/>
              </a:buClr>
              <a:buSzPts val="1500"/>
              <a:buChar char="»"/>
              <a:defRPr/>
            </a:lvl7pPr>
            <a:lvl8pPr marL="14631132" lvl="7" indent="-1295466" algn="l" rtl="0">
              <a:spcBef>
                <a:spcPts val="1200"/>
              </a:spcBef>
              <a:spcAft>
                <a:spcPts val="0"/>
              </a:spcAft>
              <a:buClr>
                <a:schemeClr val="dk2"/>
              </a:buClr>
              <a:buSzPts val="1500"/>
              <a:buChar char="»"/>
              <a:defRPr/>
            </a:lvl8pPr>
            <a:lvl9pPr marL="16460022" lvl="8" indent="-1295466" algn="l" rtl="0">
              <a:spcBef>
                <a:spcPts val="120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267051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p:cNvSpPr>
            <a:spLocks noGrp="1"/>
          </p:cNvSpPr>
          <p:nvPr>
            <p:ph type="title"/>
          </p:nvPr>
        </p:nvSpPr>
        <p:spPr>
          <a:xfrm>
            <a:off x="1661160" y="9302119"/>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9366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6"/>
          </a:xfrm>
        </p:spPr>
        <p:txBody>
          <a:bodyPr/>
          <a:lstStyle>
            <a:lvl1pPr marL="0" indent="0">
              <a:buClr>
                <a:schemeClr val="bg2"/>
              </a:buClr>
              <a:buSzPct val="100000"/>
              <a:buFontTx/>
              <a:buNone/>
              <a:defRPr sz="4800">
                <a:solidFill>
                  <a:schemeClr val="accent4"/>
                </a:solidFill>
              </a:defRPr>
            </a:lvl1pPr>
            <a:lvl2pPr marL="1905038" indent="0">
              <a:buClr>
                <a:schemeClr val="bg2"/>
              </a:buClr>
              <a:buSzPct val="100000"/>
              <a:buFontTx/>
              <a:buNone/>
              <a:defRPr sz="4000">
                <a:solidFill>
                  <a:schemeClr val="accent4"/>
                </a:solidFill>
              </a:defRPr>
            </a:lvl2pPr>
            <a:lvl3pPr marL="3630156" indent="0">
              <a:buClr>
                <a:schemeClr val="bg2"/>
              </a:buClr>
              <a:buSzPct val="100000"/>
              <a:buFontTx/>
              <a:buNone/>
              <a:defRPr sz="3666">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2"/>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8209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image" Target="../media/image1.png"/><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theme" Target="../theme/theme2.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theme" Target="../theme/theme3.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image" Target="../media/image15.png"/><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8" Type="http://schemas.openxmlformats.org/officeDocument/2006/relationships/slideLayout" Target="../slideLayouts/slideLayout113.xml"/><Relationship Id="rId3"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dirty="0"/>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805" r:id="rId5"/>
    <p:sldLayoutId id="2147483681" r:id="rId6"/>
    <p:sldLayoutId id="2147483680" r:id="rId7"/>
    <p:sldLayoutId id="2147483682" r:id="rId8"/>
    <p:sldLayoutId id="2147483683" r:id="rId9"/>
    <p:sldLayoutId id="2147483705" r:id="rId10"/>
    <p:sldLayoutId id="2147483685" r:id="rId11"/>
    <p:sldLayoutId id="2147483686" r:id="rId12"/>
    <p:sldLayoutId id="2147483687" r:id="rId13"/>
    <p:sldLayoutId id="2147483691" r:id="rId14"/>
    <p:sldLayoutId id="2147483688" r:id="rId15"/>
    <p:sldLayoutId id="2147483690" r:id="rId16"/>
    <p:sldLayoutId id="2147483689" r:id="rId17"/>
    <p:sldLayoutId id="2147483692" r:id="rId18"/>
    <p:sldLayoutId id="2147483693" r:id="rId19"/>
    <p:sldLayoutId id="2147483723"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695" r:id="rId30"/>
    <p:sldLayoutId id="2147483721" r:id="rId31"/>
    <p:sldLayoutId id="2147483694" r:id="rId32"/>
    <p:sldLayoutId id="2147483719" r:id="rId33"/>
    <p:sldLayoutId id="2147483720" r:id="rId34"/>
    <p:sldLayoutId id="2147483804" r:id="rId35"/>
    <p:sldLayoutId id="2147483672" r:id="rId36"/>
    <p:sldLayoutId id="2147483708" r:id="rId37"/>
    <p:sldLayoutId id="2147483678" r:id="rId38"/>
    <p:sldLayoutId id="2147483679" r:id="rId39"/>
    <p:sldLayoutId id="2147483676" r:id="rId40"/>
    <p:sldLayoutId id="2147483684" r:id="rId41"/>
    <p:sldLayoutId id="2147483724" r:id="rId42"/>
    <p:sldLayoutId id="2147483725" r:id="rId43"/>
    <p:sldLayoutId id="2147483726" r:id="rId44"/>
    <p:sldLayoutId id="2147483727" r:id="rId45"/>
    <p:sldLayoutId id="2147483728" r:id="rId46"/>
    <p:sldLayoutId id="2147483729" r:id="rId47"/>
    <p:sldLayoutId id="2147483740" r:id="rId48"/>
    <p:sldLayoutId id="2147483741" r:id="rId49"/>
    <p:sldLayoutId id="2147483742" r:id="rId50"/>
    <p:sldLayoutId id="2147483743" r:id="rId51"/>
    <p:sldLayoutId id="2147483744" r:id="rId52"/>
    <p:sldLayoutId id="2147483749" r:id="rId53"/>
    <p:sldLayoutId id="2147483751" r:id="rId5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dirty="0"/>
              <a:t>Click To Add Title</a:t>
            </a:r>
          </a:p>
        </p:txBody>
      </p:sp>
      <p:grpSp>
        <p:nvGrpSpPr>
          <p:cNvPr id="8" name="Group 7">
            <a:extLst>
              <a:ext uri="{FF2B5EF4-FFF2-40B4-BE49-F238E27FC236}">
                <a16:creationId xmlns:a16="http://schemas.microsoft.com/office/drawing/2014/main" id="{71DA1210-4468-5B83-C91A-BBA62AF1227D}"/>
              </a:ext>
            </a:extLst>
          </p:cNvPr>
          <p:cNvGrpSpPr/>
          <p:nvPr/>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grpSp>
        <p:nvGrpSpPr>
          <p:cNvPr id="3" name="Group 2">
            <a:extLst>
              <a:ext uri="{FF2B5EF4-FFF2-40B4-BE49-F238E27FC236}">
                <a16:creationId xmlns:a16="http://schemas.microsoft.com/office/drawing/2014/main" id="{65B21697-BFE2-1C02-7547-8C74A2826642}"/>
              </a:ext>
            </a:extLst>
          </p:cNvPr>
          <p:cNvGrpSpPr/>
          <p:nvPr userDrawn="1"/>
        </p:nvGrpSpPr>
        <p:grpSpPr>
          <a:xfrm>
            <a:off x="34061399" y="19504414"/>
            <a:ext cx="2514601" cy="1072783"/>
            <a:chOff x="34061399" y="19504414"/>
            <a:chExt cx="2514601" cy="1072783"/>
          </a:xfrm>
        </p:grpSpPr>
        <p:sp>
          <p:nvSpPr>
            <p:cNvPr id="4" name="Rectangle 3">
              <a:extLst>
                <a:ext uri="{FF2B5EF4-FFF2-40B4-BE49-F238E27FC236}">
                  <a16:creationId xmlns:a16="http://schemas.microsoft.com/office/drawing/2014/main" id="{27F51E71-19D5-4CEC-E5F4-E4EF7DB9F68F}"/>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8345C1B0-3CA9-F4CC-D458-1B4660360F83}"/>
                </a:ext>
              </a:extLst>
            </p:cNvPr>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169730270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803"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6" r:id="rId5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lt1"/>
              </a:buClr>
              <a:buSzPts val="2200"/>
              <a:buFont typeface="Trebuchet MS"/>
              <a:buNone/>
              <a:defRPr sz="2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1" name="Google Shape;11;p26" descr="A picture containing shape&#10;&#10;Description automatically generated"/>
          <p:cNvPicPr preferRelativeResize="0"/>
          <p:nvPr/>
        </p:nvPicPr>
        <p:blipFill rotWithShape="1">
          <a:blip r:embed="rId40">
            <a:alphaModFix/>
          </a:blip>
          <a:srcRect/>
          <a:stretch/>
        </p:blipFill>
        <p:spPr>
          <a:xfrm>
            <a:off x="33994061" y="19397648"/>
            <a:ext cx="2199267" cy="757707"/>
          </a:xfrm>
          <a:prstGeom prst="rect">
            <a:avLst/>
          </a:prstGeom>
          <a:noFill/>
          <a:ln>
            <a:noFill/>
          </a:ln>
        </p:spPr>
      </p:pic>
    </p:spTree>
    <p:extLst>
      <p:ext uri="{BB962C8B-B14F-4D97-AF65-F5344CB8AC3E}">
        <p14:creationId xmlns:p14="http://schemas.microsoft.com/office/powerpoint/2010/main" val="1995556771"/>
      </p:ext>
    </p:extLst>
  </p:cSld>
  <p:clrMap bg1="lt1" tx1="dk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 id="2147483841" r:id="rId34"/>
    <p:sldLayoutId id="2147483844" r:id="rId35"/>
    <p:sldLayoutId id="2147483845" r:id="rId36"/>
    <p:sldLayoutId id="2147483848" r:id="rId37"/>
    <p:sldLayoutId id="2147483849"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arxiv.org/abs/1712.05884" TargetMode="External"/><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arxiv.org/pdf/1710.07654.pdf"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8.xml"/><Relationship Id="rId6" Type="http://schemas.openxmlformats.org/officeDocument/2006/relationships/hyperlink" Target="https://arxiv.org/pdf/2006.06873.pdf" TargetMode="External"/><Relationship Id="rId11" Type="http://schemas.openxmlformats.org/officeDocument/2006/relationships/hyperlink" Target="https://fastpitch.github.io/" TargetMode="External"/><Relationship Id="rId5" Type="http://schemas.openxmlformats.org/officeDocument/2006/relationships/hyperlink" Target="https://arxiv.org/abs/2006.04558" TargetMode="External"/><Relationship Id="rId10" Type="http://schemas.openxmlformats.org/officeDocument/2006/relationships/hyperlink" Target="https://speechresearch.github.io/fastspeech2/" TargetMode="External"/><Relationship Id="rId4" Type="http://schemas.openxmlformats.org/officeDocument/2006/relationships/hyperlink" Target="https://arxiv.org/pdf/1905.09263.pdf" TargetMode="External"/><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5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arxiv.org/abs/2104.08189"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jaywalnut310.github.io/glow-tts-demo/index.html" TargetMode="External"/><Relationship Id="rId2" Type="http://schemas.openxmlformats.org/officeDocument/2006/relationships/notesSlide" Target="../notesSlides/notesSlide14.xml"/><Relationship Id="rId1" Type="http://schemas.openxmlformats.org/officeDocument/2006/relationships/slideLayout" Target="../slideLayouts/slideLayout58.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hyperlink" Target="https://arxiv.org/abs/2005.11129"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nv-adlr.github.io/RADTTS" TargetMode="External"/><Relationship Id="rId2" Type="http://schemas.openxmlformats.org/officeDocument/2006/relationships/notesSlide" Target="../notesSlides/notesSlide15.xml"/><Relationship Id="rId1" Type="http://schemas.openxmlformats.org/officeDocument/2006/relationships/slideLayout" Target="../slideLayouts/slideLayout56.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6.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56.xml"/><Relationship Id="rId4" Type="http://schemas.openxmlformats.org/officeDocument/2006/relationships/hyperlink" Target="https://arxiv.org/pdf/1806.04558.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1806.04558.pdf" TargetMode="External"/><Relationship Id="rId2" Type="http://schemas.openxmlformats.org/officeDocument/2006/relationships/notesSlide" Target="../notesSlides/notesSlide18.xml"/><Relationship Id="rId1" Type="http://schemas.openxmlformats.org/officeDocument/2006/relationships/slideLayout" Target="../slideLayouts/slideLayout56.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6.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microsoft.com/office/2007/relationships/media" Target="../media/media2.wav"/><Relationship Id="rId7" Type="http://schemas.openxmlformats.org/officeDocument/2006/relationships/slideLayout" Target="../slideLayouts/slideLayout56.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hyperlink" Target="https://arxiv.org/abs/2005.05957" TargetMode="External"/><Relationship Id="rId5" Type="http://schemas.microsoft.com/office/2007/relationships/media" Target="../media/media3.wav"/><Relationship Id="rId10" Type="http://schemas.openxmlformats.org/officeDocument/2006/relationships/image" Target="../media/image50.png"/><Relationship Id="rId4" Type="http://schemas.openxmlformats.org/officeDocument/2006/relationships/audio" Target="../media/media2.wav"/><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6.xml"/><Relationship Id="rId4" Type="http://schemas.openxmlformats.org/officeDocument/2006/relationships/hyperlink" Target="https://librosa.org/doc/main/generated/librosa.griffinlim.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5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arxiv.org/abs/2001.0568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58.xml"/><Relationship Id="rId6" Type="http://schemas.openxmlformats.org/officeDocument/2006/relationships/image" Target="../media/image57.png"/><Relationship Id="rId5" Type="http://schemas.openxmlformats.org/officeDocument/2006/relationships/hyperlink" Target="https://arxiv.org/abs/2010.05646" TargetMode="Externa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media" Target="../media/media5.wav"/><Relationship Id="rId7" Type="http://schemas.openxmlformats.org/officeDocument/2006/relationships/image" Target="../media/image58.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notesSlide" Target="../notesSlides/notesSlide24.xml"/><Relationship Id="rId5" Type="http://schemas.openxmlformats.org/officeDocument/2006/relationships/slideLayout" Target="../slideLayouts/slideLayout58.xml"/><Relationship Id="rId10" Type="http://schemas.openxmlformats.org/officeDocument/2006/relationships/image" Target="../media/image59.png"/><Relationship Id="rId4" Type="http://schemas.openxmlformats.org/officeDocument/2006/relationships/audio" Target="../media/media5.wav"/><Relationship Id="rId9" Type="http://schemas.openxmlformats.org/officeDocument/2006/relationships/hyperlink" Target="https://github.com/NVIDIA/NeMo/tutorials/tts/Inference_ModelSelect.ipynb"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58.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5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1.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58.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microsoft.com/office/2007/relationships/hdphoto" Target="../media/hdphoto3.wdp"/><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image" Target="../media/image71.png"/><Relationship Id="rId21" Type="http://schemas.openxmlformats.org/officeDocument/2006/relationships/image" Target="../media/image85.png"/><Relationship Id="rId7" Type="http://schemas.openxmlformats.org/officeDocument/2006/relationships/image" Target="../media/image74.png"/><Relationship Id="rId12" Type="http://schemas.openxmlformats.org/officeDocument/2006/relationships/image" Target="../media/image78.pn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notesSlide" Target="../notesSlides/notesSlide30.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56.xml"/><Relationship Id="rId6" Type="http://schemas.openxmlformats.org/officeDocument/2006/relationships/image" Target="../media/image73.png"/><Relationship Id="rId11" Type="http://schemas.microsoft.com/office/2007/relationships/hdphoto" Target="../media/hdphoto2.wdp"/><Relationship Id="rId24" Type="http://schemas.openxmlformats.org/officeDocument/2006/relationships/image" Target="../media/image88.png"/><Relationship Id="rId5" Type="http://schemas.openxmlformats.org/officeDocument/2006/relationships/image" Target="../media/image72.png"/><Relationship Id="rId15" Type="http://schemas.microsoft.com/office/2007/relationships/hdphoto" Target="../media/hdphoto4.wdp"/><Relationship Id="rId23" Type="http://schemas.openxmlformats.org/officeDocument/2006/relationships/image" Target="../media/image87.png"/><Relationship Id="rId10" Type="http://schemas.openxmlformats.org/officeDocument/2006/relationships/image" Target="../media/image77.png"/><Relationship Id="rId19" Type="http://schemas.openxmlformats.org/officeDocument/2006/relationships/image" Target="../media/image83.png"/><Relationship Id="rId4" Type="http://schemas.microsoft.com/office/2007/relationships/hdphoto" Target="../media/hdphoto1.wdp"/><Relationship Id="rId9" Type="http://schemas.openxmlformats.org/officeDocument/2006/relationships/image" Target="../media/image76.png"/><Relationship Id="rId14" Type="http://schemas.openxmlformats.org/officeDocument/2006/relationships/image" Target="../media/image79.png"/><Relationship Id="rId22"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91.png"/><Relationship Id="rId3" Type="http://schemas.microsoft.com/office/2007/relationships/media" Target="../media/media7.wav"/><Relationship Id="rId7" Type="http://schemas.openxmlformats.org/officeDocument/2006/relationships/image" Target="../media/image850.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notesSlide" Target="../notesSlides/notesSlide31.xml"/><Relationship Id="rId5" Type="http://schemas.openxmlformats.org/officeDocument/2006/relationships/slideLayout" Target="../slideLayouts/slideLayout58.xml"/><Relationship Id="rId4" Type="http://schemas.openxmlformats.org/officeDocument/2006/relationships/audio" Target="../media/media7.wav"/><Relationship Id="rId9" Type="http://schemas.openxmlformats.org/officeDocument/2006/relationships/image" Target="../media/image50.png"/></Relationships>
</file>

<file path=ppt/slides/_rels/slide3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4.png"/><Relationship Id="rId7"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58.xml"/><Relationship Id="rId6" Type="http://schemas.openxmlformats.org/officeDocument/2006/relationships/image" Target="../media/image93.png"/><Relationship Id="rId11" Type="http://schemas.openxmlformats.org/officeDocument/2006/relationships/image" Target="../media/image25.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23.png"/><Relationship Id="rId9" Type="http://schemas.openxmlformats.org/officeDocument/2006/relationships/image" Target="../media/image96.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24.png"/><Relationship Id="rId7"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58.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97.png"/></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56.xml"/><Relationship Id="rId5" Type="http://schemas.openxmlformats.org/officeDocument/2006/relationships/hyperlink" Target="https://github.com/NVIDIA/NeMo" TargetMode="External"/><Relationship Id="rId4" Type="http://schemas.openxmlformats.org/officeDocument/2006/relationships/hyperlink" Target="https://ngc.nvidia.com/catalog/containers/nvidia:nemo"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67.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4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58.xml"/><Relationship Id="rId5" Type="http://schemas.openxmlformats.org/officeDocument/2006/relationships/image" Target="../media/image104.png"/><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58.xml"/><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2004.04906" TargetMode="External"/><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58.xml"/><Relationship Id="rId5" Type="http://schemas.openxmlformats.org/officeDocument/2006/relationships/image" Target="../media/image110.svg"/><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pdf/1911.12543.pdf&#8203;&#8203;" TargetMode="External"/><Relationship Id="rId2" Type="http://schemas.openxmlformats.org/officeDocument/2006/relationships/notesSlide" Target="../notesSlides/notesSlide46.xml"/><Relationship Id="rId1" Type="http://schemas.openxmlformats.org/officeDocument/2006/relationships/slideLayout" Target="../slideLayouts/slideLayout56.xml"/><Relationship Id="rId5" Type="http://schemas.openxmlformats.org/officeDocument/2006/relationships/image" Target="../media/image113.png"/><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7.xml"/><Relationship Id="rId1" Type="http://schemas.openxmlformats.org/officeDocument/2006/relationships/slideLayout" Target="../slideLayouts/slideLayout56.xml"/><Relationship Id="rId5" Type="http://schemas.openxmlformats.org/officeDocument/2006/relationships/image" Target="../media/image116.svg"/><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56.xml"/><Relationship Id="rId4" Type="http://schemas.openxmlformats.org/officeDocument/2006/relationships/image" Target="../media/image118.pn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58.xml"/><Relationship Id="rId4" Type="http://schemas.openxmlformats.org/officeDocument/2006/relationships/hyperlink" Target="https://openai.com/blog/instruction-following/"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1.xml"/></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56.xml"/><Relationship Id="rId4" Type="http://schemas.openxmlformats.org/officeDocument/2006/relationships/hyperlink" Target="https://developer.nvidia.com/nemo-megatron-open-beta"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56.xml"/><Relationship Id="rId5" Type="http://schemas.openxmlformats.org/officeDocument/2006/relationships/hyperlink" Target="https://github.com/NVIDIA/NeMo" TargetMode="External"/><Relationship Id="rId4" Type="http://schemas.openxmlformats.org/officeDocument/2006/relationships/image" Target="../media/image122.png"/></Relationships>
</file>

<file path=ppt/slides/_rels/slide61.xml.rels><?xml version="1.0" encoding="UTF-8" standalone="yes"?>
<Relationships xmlns="http://schemas.openxmlformats.org/package/2006/relationships"><Relationship Id="rId8" Type="http://schemas.openxmlformats.org/officeDocument/2006/relationships/hyperlink" Target="https://catalog.ngc.nvidia.com/orgs/nvidia/teams/riva/models/domainclassification_english_bert" TargetMode="External"/><Relationship Id="rId3" Type="http://schemas.openxmlformats.org/officeDocument/2006/relationships/hyperlink" Target="https://catalog.ngc.nvidia.com/orgs/nvidia/teams/riva/models/questionanswering_squad_english_megatron" TargetMode="External"/><Relationship Id="rId7" Type="http://schemas.openxmlformats.org/officeDocument/2006/relationships/hyperlink" Target="https://catalog.ngc.nvidia.com/orgs/nvidia/teams/riva/models/intentslotclassification_misty_english_distilbert" TargetMode="External"/><Relationship Id="rId2" Type="http://schemas.openxmlformats.org/officeDocument/2006/relationships/hyperlink" Target="https://catalog.ngc.nvidia.com/orgs/nvidia/teams/riva/models/questionanswering_squad_english_bert" TargetMode="External"/><Relationship Id="rId1" Type="http://schemas.openxmlformats.org/officeDocument/2006/relationships/slideLayout" Target="../slideLayouts/slideLayout56.xml"/><Relationship Id="rId6" Type="http://schemas.openxmlformats.org/officeDocument/2006/relationships/hyperlink" Target="https://catalog.ngc.nvidia.com/orgs/nvidia/teams/riva/models/intentslotclassification_weather_english_bert" TargetMode="External"/><Relationship Id="rId5" Type="http://schemas.openxmlformats.org/officeDocument/2006/relationships/hyperlink" Target="https://catalog.ngc.nvidia.com/orgs/nvidia/teams/riva/models/punctuationcapitalization_en_us_bert_base" TargetMode="External"/><Relationship Id="rId4" Type="http://schemas.openxmlformats.org/officeDocument/2006/relationships/hyperlink" Target="https://catalog.ngc.nvidia.com/orgs/nvidia/teams/riva/models/namedentityrecognition_english_bert" TargetMode="External"/><Relationship Id="rId9" Type="http://schemas.openxmlformats.org/officeDocument/2006/relationships/hyperlink" Target="https://docs.nvidia.com/deeplearning/riva/user-guide/docs/nlp/nlp-customizing.html"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catalog.ngc.nvidia.com/orgs/nvidia/teams/nemo/models/nmt_en_fr_transformer24x6" TargetMode="External"/><Relationship Id="rId13" Type="http://schemas.openxmlformats.org/officeDocument/2006/relationships/hyperlink" Target="https://catalog.ngc.nvidia.com/orgs/nvidia/teams/nemo/models/nmt_fr_en_transformer24x6" TargetMode="External"/><Relationship Id="rId3" Type="http://schemas.openxmlformats.org/officeDocument/2006/relationships/hyperlink" Target="https://catalog.ngc.nvidia.com/orgs/nvidia/teams/nemo/models/mnmt_en_deesfr_transformer12x2" TargetMode="External"/><Relationship Id="rId7" Type="http://schemas.openxmlformats.org/officeDocument/2006/relationships/hyperlink" Target="https://catalog.ngc.nvidia.com/orgs/nvidia/teams/nemo/models/nmt_en_es_transformer24x6" TargetMode="External"/><Relationship Id="rId12" Type="http://schemas.openxmlformats.org/officeDocument/2006/relationships/hyperlink" Target="https://catalog.ngc.nvidia.com/orgs/nvidia/teams/nemo/models/nmt_es_en_transformer24x6" TargetMode="External"/><Relationship Id="rId2" Type="http://schemas.openxmlformats.org/officeDocument/2006/relationships/hyperlink" Target="https://catalog.ngc.nvidia.com/orgs/nvidia/teams/nemo/models/mnmt_deesfr_en_transformer12x2" TargetMode="External"/><Relationship Id="rId16" Type="http://schemas.openxmlformats.org/officeDocument/2006/relationships/hyperlink" Target="https://docs.nvidia.com/deeplearning/riva/user-guide/docs/translation/translation-overview.html" TargetMode="External"/><Relationship Id="rId1" Type="http://schemas.openxmlformats.org/officeDocument/2006/relationships/slideLayout" Target="../slideLayouts/slideLayout56.xml"/><Relationship Id="rId6" Type="http://schemas.openxmlformats.org/officeDocument/2006/relationships/hyperlink" Target="https://catalog.ngc.nvidia.com/orgs/nvidia/teams/nemo/models/nmt_en_de_transformer24x6" TargetMode="External"/><Relationship Id="rId11" Type="http://schemas.openxmlformats.org/officeDocument/2006/relationships/hyperlink" Target="https://catalog.ngc.nvidia.com/orgs/nvidia/teams/nemo/models/nmt_de_en_transformer24x6" TargetMode="External"/><Relationship Id="rId5" Type="http://schemas.openxmlformats.org/officeDocument/2006/relationships/hyperlink" Target="https://catalog.ngc.nvidia.com/orgs/nvidia/teams/nemo/models/mnmt_en_deesfr_transformer24x6" TargetMode="External"/><Relationship Id="rId15" Type="http://schemas.openxmlformats.org/officeDocument/2006/relationships/hyperlink" Target="https://catalog.ngc.nvidia.com/orgs/nvidia/teams/nemo/models/nmt_zh_en_transformer24x6" TargetMode="External"/><Relationship Id="rId10" Type="http://schemas.openxmlformats.org/officeDocument/2006/relationships/hyperlink" Target="https://catalog.ngc.nvidia.com/orgs/nvidia/teams/nemo/models/nmt_en_zh_transformer24x6" TargetMode="External"/><Relationship Id="rId4" Type="http://schemas.openxmlformats.org/officeDocument/2006/relationships/hyperlink" Target="https://catalog.ngc.nvidia.com/orgs/nvidia/teams/nemo/models/mnmt_deesfr_en_transformer24x6" TargetMode="External"/><Relationship Id="rId9" Type="http://schemas.openxmlformats.org/officeDocument/2006/relationships/hyperlink" Target="https://catalog.ngc.nvidia.com/orgs/nvidia/teams/nemo/models/nmt_en_ru_transformer24x6" TargetMode="External"/><Relationship Id="rId14" Type="http://schemas.openxmlformats.org/officeDocument/2006/relationships/hyperlink" Target="https://catalog.ngc.nvidia.com/orgs/nvidia/teams/nemo/models/nmt_ru_en_transformer24x6"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8.xm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5.xml"/><Relationship Id="rId1" Type="http://schemas.openxmlformats.org/officeDocument/2006/relationships/slideLayout" Target="../slideLayouts/slideLayout58.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58.xml"/><Relationship Id="rId4" Type="http://schemas.openxmlformats.org/officeDocument/2006/relationships/hyperlink" Target="https://docs.nvidia.com/ai-enterprise/workflows-speech-ai/0.1.0/technical-brief.html"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docs.nvidia.com/ai-enterprise/workflows-speech-ai/0.1.0/technical-brief.html" TargetMode="External"/><Relationship Id="rId2" Type="http://schemas.openxmlformats.org/officeDocument/2006/relationships/notesSlide" Target="../notesSlides/notesSlide57.xml"/><Relationship Id="rId1" Type="http://schemas.openxmlformats.org/officeDocument/2006/relationships/slideLayout" Target="../slideLayouts/slideLayout58.xml"/><Relationship Id="rId4" Type="http://schemas.openxmlformats.org/officeDocument/2006/relationships/image" Target="../media/image128.png"/></Relationships>
</file>

<file path=ppt/slides/_rels/slide68.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58.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6.sv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56.xml"/><Relationship Id="rId4" Type="http://schemas.openxmlformats.org/officeDocument/2006/relationships/hyperlink" Target="https://github.com/NVIDIA/NeMo-Megatron-Launcher#515-instruction-following-via-supervised-finetuning--sf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56.xml"/><Relationship Id="rId4" Type="http://schemas.openxmlformats.org/officeDocument/2006/relationships/hyperlink" Target="https://github.com/NVIDIA/NeMo-Megatron-Launcher#515-instruction-following-via-supervised-finetuning--sft-"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61.xml"/><Relationship Id="rId1" Type="http://schemas.openxmlformats.org/officeDocument/2006/relationships/slideLayout" Target="../slideLayouts/slideLayout58.xml"/><Relationship Id="rId5" Type="http://schemas.openxmlformats.org/officeDocument/2006/relationships/image" Target="../media/image133.png"/><Relationship Id="rId4" Type="http://schemas.openxmlformats.org/officeDocument/2006/relationships/image" Target="../media/image13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1.xml"/></Relationships>
</file>

<file path=ppt/slides/_rels/slide7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3.xml"/><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5.png"/><Relationship Id="rId3" Type="http://schemas.openxmlformats.org/officeDocument/2006/relationships/image" Target="../media/image134.png"/><Relationship Id="rId7" Type="http://schemas.openxmlformats.org/officeDocument/2006/relationships/image" Target="../media/image136.png"/><Relationship Id="rId12"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108.xml"/><Relationship Id="rId6" Type="http://schemas.microsoft.com/office/2007/relationships/hdphoto" Target="../media/hdphoto3.wdp"/><Relationship Id="rId11" Type="http://schemas.openxmlformats.org/officeDocument/2006/relationships/image" Target="../media/image23.png"/><Relationship Id="rId5" Type="http://schemas.openxmlformats.org/officeDocument/2006/relationships/image" Target="../media/image135.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137.png"/></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58.xml"/><Relationship Id="rId5" Type="http://schemas.openxmlformats.org/officeDocument/2006/relationships/image" Target="../media/image27.png"/><Relationship Id="rId4" Type="http://schemas.openxmlformats.org/officeDocument/2006/relationships/image" Target="../media/image13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p:txBody>
          <a:bodyPr/>
          <a:lstStyle/>
          <a:p>
            <a:br>
              <a:rPr lang="en-US" dirty="0"/>
            </a:br>
            <a:r>
              <a:rPr lang="en-US" sz="6666" dirty="0"/>
              <a:t>Part 2: TTS – Text To Speech and Conversational AI Customization</a:t>
            </a:r>
            <a:endParaRPr lang="en-US" dirty="0"/>
          </a:p>
        </p:txBody>
      </p:sp>
      <p:sp>
        <p:nvSpPr>
          <p:cNvPr id="4" name="Subtitle 11"/>
          <p:cNvSpPr>
            <a:spLocks noGrp="1"/>
          </p:cNvSpPr>
          <p:nvPr>
            <p:ph type="subTitle" idx="1"/>
          </p:nvPr>
        </p:nvSpPr>
        <p:spPr/>
        <p:txBody>
          <a:bodyPr/>
          <a:lstStyle/>
          <a:p>
            <a:r>
              <a:rPr lang="en-US" dirty="0"/>
              <a:t>Building Conversational AI Applications</a:t>
            </a:r>
          </a:p>
          <a:p>
            <a:endParaRPr lang="en-US" dirty="0"/>
          </a:p>
        </p:txBody>
      </p:sp>
    </p:spTree>
    <p:extLst>
      <p:ext uri="{BB962C8B-B14F-4D97-AF65-F5344CB8AC3E}">
        <p14:creationId xmlns:p14="http://schemas.microsoft.com/office/powerpoint/2010/main" val="325689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3756-2CD9-44A6-BD84-CC05427F84C4}"/>
              </a:ext>
            </a:extLst>
          </p:cNvPr>
          <p:cNvSpPr>
            <a:spLocks noGrp="1"/>
          </p:cNvSpPr>
          <p:nvPr>
            <p:ph type="title"/>
          </p:nvPr>
        </p:nvSpPr>
        <p:spPr/>
        <p:txBody>
          <a:bodyPr/>
          <a:lstStyle/>
          <a:p>
            <a:r>
              <a:rPr lang="en-GB" dirty="0"/>
              <a:t>Measuring Success</a:t>
            </a:r>
            <a:r>
              <a:rPr lang="en-US" dirty="0"/>
              <a:t> of Speech Synthesis</a:t>
            </a:r>
          </a:p>
        </p:txBody>
      </p:sp>
      <p:sp>
        <p:nvSpPr>
          <p:cNvPr id="4" name="Text Placeholder 3">
            <a:extLst>
              <a:ext uri="{FF2B5EF4-FFF2-40B4-BE49-F238E27FC236}">
                <a16:creationId xmlns:a16="http://schemas.microsoft.com/office/drawing/2014/main" id="{DE470616-05B2-45B4-9025-F19B4609D723}"/>
              </a:ext>
            </a:extLst>
          </p:cNvPr>
          <p:cNvSpPr>
            <a:spLocks noGrp="1"/>
          </p:cNvSpPr>
          <p:nvPr>
            <p:ph type="body" sz="quarter" idx="10"/>
          </p:nvPr>
        </p:nvSpPr>
        <p:spPr/>
        <p:txBody>
          <a:bodyPr/>
          <a:lstStyle/>
          <a:p>
            <a:r>
              <a:rPr lang="en-GB" dirty="0"/>
              <a:t>Mean opinion score</a:t>
            </a:r>
            <a:endParaRPr lang="en-US" dirty="0"/>
          </a:p>
        </p:txBody>
      </p:sp>
      <p:sp>
        <p:nvSpPr>
          <p:cNvPr id="3" name="Content Placeholder 2">
            <a:extLst>
              <a:ext uri="{FF2B5EF4-FFF2-40B4-BE49-F238E27FC236}">
                <a16:creationId xmlns:a16="http://schemas.microsoft.com/office/drawing/2014/main" id="{56338BAC-92BB-4A66-BC22-1C28252EC9CA}"/>
              </a:ext>
            </a:extLst>
          </p:cNvPr>
          <p:cNvSpPr>
            <a:spLocks noGrp="1"/>
          </p:cNvSpPr>
          <p:nvPr>
            <p:ph idx="4294967295"/>
          </p:nvPr>
        </p:nvSpPr>
        <p:spPr>
          <a:xfrm>
            <a:off x="3225800" y="4599462"/>
            <a:ext cx="29306838" cy="6105525"/>
          </a:xfrm>
        </p:spPr>
        <p:txBody>
          <a:bodyPr anchor="ctr"/>
          <a:lstStyle/>
          <a:p>
            <a:pPr marL="0" indent="0" algn="ctr">
              <a:buNone/>
            </a:pPr>
            <a:r>
              <a:rPr lang="en-US" sz="6400" i="1" dirty="0">
                <a:solidFill>
                  <a:schemeClr val="bg1"/>
                </a:solidFill>
              </a:rPr>
              <a:t>It is the arithmetic mean over all individual "values on a predefined scale that a subject assigns to his opinion of the performance of a system quality".</a:t>
            </a:r>
          </a:p>
        </p:txBody>
      </p:sp>
      <p:graphicFrame>
        <p:nvGraphicFramePr>
          <p:cNvPr id="5" name="Table 5">
            <a:extLst>
              <a:ext uri="{FF2B5EF4-FFF2-40B4-BE49-F238E27FC236}">
                <a16:creationId xmlns:a16="http://schemas.microsoft.com/office/drawing/2014/main" id="{CD238BA2-4D87-EC04-C968-F677C6EA8A79}"/>
              </a:ext>
            </a:extLst>
          </p:cNvPr>
          <p:cNvGraphicFramePr>
            <a:graphicFrameLocks noGrp="1"/>
          </p:cNvGraphicFramePr>
          <p:nvPr>
            <p:extLst>
              <p:ext uri="{D42A27DB-BD31-4B8C-83A1-F6EECF244321}">
                <p14:modId xmlns:p14="http://schemas.microsoft.com/office/powerpoint/2010/main" val="476365221"/>
              </p:ext>
            </p:extLst>
          </p:nvPr>
        </p:nvGraphicFramePr>
        <p:xfrm>
          <a:off x="21435566" y="11732110"/>
          <a:ext cx="13148348" cy="5608320"/>
        </p:xfrm>
        <a:graphic>
          <a:graphicData uri="http://schemas.openxmlformats.org/drawingml/2006/table">
            <a:tbl>
              <a:tblPr firstRow="1" bandRow="1">
                <a:tableStyleId>{5C22544A-7EE6-4342-B048-85BDC9FD1C3A}</a:tableStyleId>
              </a:tblPr>
              <a:tblGrid>
                <a:gridCol w="5211050">
                  <a:extLst>
                    <a:ext uri="{9D8B030D-6E8A-4147-A177-3AD203B41FA5}">
                      <a16:colId xmlns:a16="http://schemas.microsoft.com/office/drawing/2014/main" val="3641693005"/>
                    </a:ext>
                  </a:extLst>
                </a:gridCol>
                <a:gridCol w="7937298">
                  <a:extLst>
                    <a:ext uri="{9D8B030D-6E8A-4147-A177-3AD203B41FA5}">
                      <a16:colId xmlns:a16="http://schemas.microsoft.com/office/drawing/2014/main" val="1984179510"/>
                    </a:ext>
                  </a:extLst>
                </a:gridCol>
              </a:tblGrid>
              <a:tr h="1036320">
                <a:tc>
                  <a:txBody>
                    <a:bodyPr/>
                    <a:lstStyle/>
                    <a:p>
                      <a:pPr algn="ctr"/>
                      <a:r>
                        <a:rPr lang="en-GB" sz="5600" dirty="0">
                          <a:solidFill>
                            <a:schemeClr val="tx1"/>
                          </a:solidFill>
                          <a:effectLst/>
                        </a:rPr>
                        <a:t>Rating</a:t>
                      </a:r>
                    </a:p>
                  </a:txBody>
                  <a:tcPr marL="182880" marR="182880" marT="91440" marB="91440" anchor="ctr">
                    <a:solidFill>
                      <a:schemeClr val="tx2"/>
                    </a:solidFill>
                  </a:tcPr>
                </a:tc>
                <a:tc>
                  <a:txBody>
                    <a:bodyPr/>
                    <a:lstStyle/>
                    <a:p>
                      <a:pPr algn="ctr"/>
                      <a:r>
                        <a:rPr lang="en-GB" sz="5600" dirty="0">
                          <a:solidFill>
                            <a:schemeClr val="tx1"/>
                          </a:solidFill>
                          <a:effectLst/>
                        </a:rPr>
                        <a:t>Label</a:t>
                      </a:r>
                    </a:p>
                  </a:txBody>
                  <a:tcPr marL="182880" marR="182880" marT="91440" marB="91440" anchor="ctr">
                    <a:solidFill>
                      <a:schemeClr val="tx2"/>
                    </a:solidFill>
                  </a:tcPr>
                </a:tc>
                <a:extLst>
                  <a:ext uri="{0D108BD9-81ED-4DB2-BD59-A6C34878D82A}">
                    <a16:rowId xmlns:a16="http://schemas.microsoft.com/office/drawing/2014/main" val="1546135875"/>
                  </a:ext>
                </a:extLst>
              </a:tr>
              <a:tr h="914400">
                <a:tc>
                  <a:txBody>
                    <a:bodyPr/>
                    <a:lstStyle/>
                    <a:p>
                      <a:pPr algn="ctr"/>
                      <a:r>
                        <a:rPr lang="en-GB" sz="4800" dirty="0">
                          <a:solidFill>
                            <a:schemeClr val="bg1"/>
                          </a:solidFill>
                          <a:effectLst/>
                        </a:rPr>
                        <a:t>5</a:t>
                      </a:r>
                    </a:p>
                  </a:txBody>
                  <a:tcPr marL="182880" marR="182880" marT="91440" marB="91440" anchor="ctr">
                    <a:solidFill>
                      <a:schemeClr val="tx1">
                        <a:lumMod val="95000"/>
                      </a:schemeClr>
                    </a:solidFill>
                  </a:tcPr>
                </a:tc>
                <a:tc>
                  <a:txBody>
                    <a:bodyPr/>
                    <a:lstStyle/>
                    <a:p>
                      <a:pPr algn="ctr"/>
                      <a:r>
                        <a:rPr lang="en-GB" sz="4800">
                          <a:solidFill>
                            <a:schemeClr val="bg1"/>
                          </a:solidFill>
                          <a:effectLst/>
                        </a:rPr>
                        <a:t>Excellent</a:t>
                      </a:r>
                    </a:p>
                  </a:txBody>
                  <a:tcPr marL="182880" marR="182880" marT="91440" marB="91440" anchor="ctr">
                    <a:solidFill>
                      <a:schemeClr val="tx1">
                        <a:lumMod val="95000"/>
                      </a:schemeClr>
                    </a:solidFill>
                  </a:tcPr>
                </a:tc>
                <a:extLst>
                  <a:ext uri="{0D108BD9-81ED-4DB2-BD59-A6C34878D82A}">
                    <a16:rowId xmlns:a16="http://schemas.microsoft.com/office/drawing/2014/main" val="4282681412"/>
                  </a:ext>
                </a:extLst>
              </a:tr>
              <a:tr h="914400">
                <a:tc>
                  <a:txBody>
                    <a:bodyPr/>
                    <a:lstStyle/>
                    <a:p>
                      <a:pPr algn="ctr"/>
                      <a:r>
                        <a:rPr lang="en-GB" sz="4800">
                          <a:solidFill>
                            <a:schemeClr val="bg1"/>
                          </a:solidFill>
                          <a:effectLst/>
                        </a:rPr>
                        <a:t>4</a:t>
                      </a:r>
                    </a:p>
                  </a:txBody>
                  <a:tcPr marL="182880" marR="182880" marT="91440" marB="91440" anchor="ctr">
                    <a:solidFill>
                      <a:schemeClr val="tx1">
                        <a:lumMod val="95000"/>
                      </a:schemeClr>
                    </a:solidFill>
                  </a:tcPr>
                </a:tc>
                <a:tc>
                  <a:txBody>
                    <a:bodyPr/>
                    <a:lstStyle/>
                    <a:p>
                      <a:pPr algn="ctr"/>
                      <a:r>
                        <a:rPr lang="en-GB" sz="4800" dirty="0">
                          <a:solidFill>
                            <a:schemeClr val="bg1"/>
                          </a:solidFill>
                          <a:effectLst/>
                        </a:rPr>
                        <a:t>Good</a:t>
                      </a:r>
                    </a:p>
                  </a:txBody>
                  <a:tcPr marL="182880" marR="182880" marT="91440" marB="91440" anchor="ctr">
                    <a:solidFill>
                      <a:schemeClr val="tx1">
                        <a:lumMod val="95000"/>
                      </a:schemeClr>
                    </a:solidFill>
                  </a:tcPr>
                </a:tc>
                <a:extLst>
                  <a:ext uri="{0D108BD9-81ED-4DB2-BD59-A6C34878D82A}">
                    <a16:rowId xmlns:a16="http://schemas.microsoft.com/office/drawing/2014/main" val="4085812115"/>
                  </a:ext>
                </a:extLst>
              </a:tr>
              <a:tr h="914400">
                <a:tc>
                  <a:txBody>
                    <a:bodyPr/>
                    <a:lstStyle/>
                    <a:p>
                      <a:pPr algn="ctr"/>
                      <a:r>
                        <a:rPr lang="en-GB" sz="4800">
                          <a:solidFill>
                            <a:schemeClr val="bg1"/>
                          </a:solidFill>
                          <a:effectLst/>
                        </a:rPr>
                        <a:t>3</a:t>
                      </a:r>
                    </a:p>
                  </a:txBody>
                  <a:tcPr marL="182880" marR="182880" marT="91440" marB="91440" anchor="ctr">
                    <a:solidFill>
                      <a:schemeClr val="tx1">
                        <a:lumMod val="95000"/>
                      </a:schemeClr>
                    </a:solidFill>
                  </a:tcPr>
                </a:tc>
                <a:tc>
                  <a:txBody>
                    <a:bodyPr/>
                    <a:lstStyle/>
                    <a:p>
                      <a:pPr algn="ctr"/>
                      <a:r>
                        <a:rPr lang="en-GB" sz="4800" dirty="0">
                          <a:solidFill>
                            <a:schemeClr val="bg1"/>
                          </a:solidFill>
                          <a:effectLst/>
                        </a:rPr>
                        <a:t>Fair</a:t>
                      </a:r>
                    </a:p>
                  </a:txBody>
                  <a:tcPr marL="182880" marR="182880" marT="91440" marB="91440" anchor="ctr">
                    <a:solidFill>
                      <a:schemeClr val="tx1">
                        <a:lumMod val="95000"/>
                      </a:schemeClr>
                    </a:solidFill>
                  </a:tcPr>
                </a:tc>
                <a:extLst>
                  <a:ext uri="{0D108BD9-81ED-4DB2-BD59-A6C34878D82A}">
                    <a16:rowId xmlns:a16="http://schemas.microsoft.com/office/drawing/2014/main" val="829614165"/>
                  </a:ext>
                </a:extLst>
              </a:tr>
              <a:tr h="914400">
                <a:tc>
                  <a:txBody>
                    <a:bodyPr/>
                    <a:lstStyle/>
                    <a:p>
                      <a:pPr algn="ctr"/>
                      <a:r>
                        <a:rPr lang="en-GB" sz="4800">
                          <a:solidFill>
                            <a:schemeClr val="bg1"/>
                          </a:solidFill>
                          <a:effectLst/>
                        </a:rPr>
                        <a:t>2</a:t>
                      </a:r>
                    </a:p>
                  </a:txBody>
                  <a:tcPr marL="182880" marR="182880" marT="91440" marB="91440" anchor="ctr">
                    <a:solidFill>
                      <a:schemeClr val="tx1">
                        <a:lumMod val="95000"/>
                      </a:schemeClr>
                    </a:solidFill>
                  </a:tcPr>
                </a:tc>
                <a:tc>
                  <a:txBody>
                    <a:bodyPr/>
                    <a:lstStyle/>
                    <a:p>
                      <a:pPr algn="ctr"/>
                      <a:r>
                        <a:rPr lang="en-GB" sz="4800" dirty="0">
                          <a:solidFill>
                            <a:schemeClr val="bg1"/>
                          </a:solidFill>
                          <a:effectLst/>
                        </a:rPr>
                        <a:t>Poor</a:t>
                      </a:r>
                    </a:p>
                  </a:txBody>
                  <a:tcPr marL="182880" marR="182880" marT="91440" marB="91440" anchor="ctr">
                    <a:solidFill>
                      <a:schemeClr val="tx1">
                        <a:lumMod val="95000"/>
                      </a:schemeClr>
                    </a:solidFill>
                  </a:tcPr>
                </a:tc>
                <a:extLst>
                  <a:ext uri="{0D108BD9-81ED-4DB2-BD59-A6C34878D82A}">
                    <a16:rowId xmlns:a16="http://schemas.microsoft.com/office/drawing/2014/main" val="1761762901"/>
                  </a:ext>
                </a:extLst>
              </a:tr>
              <a:tr h="914400">
                <a:tc>
                  <a:txBody>
                    <a:bodyPr/>
                    <a:lstStyle/>
                    <a:p>
                      <a:pPr algn="ctr"/>
                      <a:r>
                        <a:rPr lang="en-GB" sz="4800">
                          <a:solidFill>
                            <a:schemeClr val="bg1"/>
                          </a:solidFill>
                          <a:effectLst/>
                        </a:rPr>
                        <a:t>1</a:t>
                      </a:r>
                    </a:p>
                  </a:txBody>
                  <a:tcPr marL="182880" marR="182880" marT="91440" marB="91440" anchor="ctr">
                    <a:solidFill>
                      <a:schemeClr val="tx1">
                        <a:lumMod val="95000"/>
                      </a:schemeClr>
                    </a:solidFill>
                  </a:tcPr>
                </a:tc>
                <a:tc>
                  <a:txBody>
                    <a:bodyPr/>
                    <a:lstStyle/>
                    <a:p>
                      <a:pPr algn="ctr"/>
                      <a:r>
                        <a:rPr lang="en-GB" sz="4800" dirty="0">
                          <a:solidFill>
                            <a:schemeClr val="bg1"/>
                          </a:solidFill>
                          <a:effectLst/>
                        </a:rPr>
                        <a:t>Bad</a:t>
                      </a:r>
                    </a:p>
                  </a:txBody>
                  <a:tcPr marL="182880" marR="182880" marT="91440" marB="91440" anchor="ctr">
                    <a:solidFill>
                      <a:schemeClr val="tx1">
                        <a:lumMod val="95000"/>
                      </a:schemeClr>
                    </a:solidFill>
                  </a:tcPr>
                </a:tc>
                <a:extLst>
                  <a:ext uri="{0D108BD9-81ED-4DB2-BD59-A6C34878D82A}">
                    <a16:rowId xmlns:a16="http://schemas.microsoft.com/office/drawing/2014/main" val="3574929013"/>
                  </a:ext>
                </a:extLst>
              </a:tr>
            </a:tbl>
          </a:graphicData>
        </a:graphic>
      </p:graphicFrame>
      <p:pic>
        <p:nvPicPr>
          <p:cNvPr id="7" name="Picture 6">
            <a:extLst>
              <a:ext uri="{FF2B5EF4-FFF2-40B4-BE49-F238E27FC236}">
                <a16:creationId xmlns:a16="http://schemas.microsoft.com/office/drawing/2014/main" id="{6C303718-2C58-1535-F1DB-8A4078A225C7}"/>
              </a:ext>
            </a:extLst>
          </p:cNvPr>
          <p:cNvPicPr>
            <a:picLocks noChangeAspect="1"/>
          </p:cNvPicPr>
          <p:nvPr/>
        </p:nvPicPr>
        <p:blipFill rotWithShape="1">
          <a:blip r:embed="rId3"/>
          <a:srcRect t="8021"/>
          <a:stretch/>
        </p:blipFill>
        <p:spPr>
          <a:xfrm>
            <a:off x="2919510" y="12921775"/>
            <a:ext cx="16844048" cy="3228990"/>
          </a:xfrm>
          <a:prstGeom prst="rect">
            <a:avLst/>
          </a:prstGeom>
        </p:spPr>
      </p:pic>
    </p:spTree>
    <p:extLst>
      <p:ext uri="{BB962C8B-B14F-4D97-AF65-F5344CB8AC3E}">
        <p14:creationId xmlns:p14="http://schemas.microsoft.com/office/powerpoint/2010/main" val="427079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905078-CE26-57BF-EEDF-0C7E78D0366C}"/>
              </a:ext>
            </a:extLst>
          </p:cNvPr>
          <p:cNvSpPr>
            <a:spLocks noGrp="1"/>
          </p:cNvSpPr>
          <p:nvPr>
            <p:ph type="body" sz="quarter" idx="13"/>
          </p:nvPr>
        </p:nvSpPr>
        <p:spPr/>
        <p:txBody>
          <a:bodyPr/>
          <a:lstStyle/>
          <a:p>
            <a:r>
              <a:rPr lang="en-GB" sz="9600" dirty="0"/>
              <a:t>Spectrogram Generator</a:t>
            </a:r>
            <a:endParaRPr lang="en-US" dirty="0"/>
          </a:p>
        </p:txBody>
      </p:sp>
    </p:spTree>
    <p:extLst>
      <p:ext uri="{BB962C8B-B14F-4D97-AF65-F5344CB8AC3E}">
        <p14:creationId xmlns:p14="http://schemas.microsoft.com/office/powerpoint/2010/main" val="26697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3D3DA-07AC-4907-B47B-8EECD10B0A13}"/>
              </a:ext>
            </a:extLst>
          </p:cNvPr>
          <p:cNvSpPr>
            <a:spLocks noGrp="1"/>
          </p:cNvSpPr>
          <p:nvPr>
            <p:ph type="title"/>
          </p:nvPr>
        </p:nvSpPr>
        <p:spPr/>
        <p:txBody>
          <a:bodyPr/>
          <a:lstStyle/>
          <a:p>
            <a:r>
              <a:rPr lang="en-GB" dirty="0"/>
              <a:t>Spectrogram Generator</a:t>
            </a:r>
            <a:endParaRPr lang="en-US" dirty="0"/>
          </a:p>
        </p:txBody>
      </p:sp>
      <p:sp>
        <p:nvSpPr>
          <p:cNvPr id="4" name="Text Placeholder 3">
            <a:extLst>
              <a:ext uri="{FF2B5EF4-FFF2-40B4-BE49-F238E27FC236}">
                <a16:creationId xmlns:a16="http://schemas.microsoft.com/office/drawing/2014/main" id="{C1F4BE84-CAD5-445D-96E5-108D6D167F61}"/>
              </a:ext>
            </a:extLst>
          </p:cNvPr>
          <p:cNvSpPr>
            <a:spLocks noGrp="1"/>
          </p:cNvSpPr>
          <p:nvPr>
            <p:ph type="body" sz="quarter" idx="10"/>
          </p:nvPr>
        </p:nvSpPr>
        <p:spPr/>
        <p:txBody>
          <a:bodyPr/>
          <a:lstStyle/>
          <a:p>
            <a:r>
              <a:rPr lang="en-GB" dirty="0"/>
              <a:t>Deep Voice 3, </a:t>
            </a:r>
            <a:r>
              <a:rPr lang="en-GB" dirty="0" err="1"/>
              <a:t>Tacotron</a:t>
            </a:r>
            <a:r>
              <a:rPr lang="en-GB" dirty="0"/>
              <a:t>, </a:t>
            </a:r>
            <a:r>
              <a:rPr lang="en-GB" dirty="0" err="1"/>
              <a:t>Tacotron</a:t>
            </a:r>
            <a:r>
              <a:rPr lang="en-GB" dirty="0"/>
              <a:t> 2 | Autoregressive Models</a:t>
            </a:r>
          </a:p>
        </p:txBody>
      </p:sp>
      <p:sp>
        <p:nvSpPr>
          <p:cNvPr id="7" name="TextBox 6">
            <a:extLst>
              <a:ext uri="{FF2B5EF4-FFF2-40B4-BE49-F238E27FC236}">
                <a16:creationId xmlns:a16="http://schemas.microsoft.com/office/drawing/2014/main" id="{56B61316-497E-417C-BE4F-81787B4D5FAE}"/>
              </a:ext>
            </a:extLst>
          </p:cNvPr>
          <p:cNvSpPr txBox="1"/>
          <p:nvPr/>
        </p:nvSpPr>
        <p:spPr>
          <a:xfrm>
            <a:off x="9331" y="19717728"/>
            <a:ext cx="23278010" cy="84946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a:lnSpc>
                <a:spcPct val="90000"/>
              </a:lnSpc>
            </a:pPr>
            <a:r>
              <a:rPr lang="en-US" sz="2400" dirty="0">
                <a:solidFill>
                  <a:srgbClr val="76B900"/>
                </a:solidFill>
                <a:hlinkClick r:id="rId3">
                  <a:extLst>
                    <a:ext uri="{A12FA001-AC4F-418D-AE19-62706E023703}">
                      <ahyp:hlinkClr xmlns:ahyp="http://schemas.microsoft.com/office/drawing/2018/hyperlinkcolor" val="tx"/>
                    </a:ext>
                  </a:extLst>
                </a:hlinkClick>
              </a:rPr>
              <a:t>Jonathan </a:t>
            </a:r>
            <a:r>
              <a:rPr lang="en-US" sz="2400" dirty="0">
                <a:solidFill>
                  <a:schemeClr val="tx2"/>
                </a:solidFill>
                <a:hlinkClick r:id="rId3">
                  <a:extLst>
                    <a:ext uri="{A12FA001-AC4F-418D-AE19-62706E023703}">
                      <ahyp:hlinkClr xmlns:ahyp="http://schemas.microsoft.com/office/drawing/2018/hyperlinkcolor" val="tx"/>
                    </a:ext>
                  </a:extLst>
                </a:hlinkClick>
              </a:rPr>
              <a:t>Shen</a:t>
            </a:r>
            <a:r>
              <a:rPr lang="en-US" sz="2400" dirty="0">
                <a:solidFill>
                  <a:srgbClr val="76B900"/>
                </a:solidFill>
                <a:hlinkClick r:id="rId3">
                  <a:extLst>
                    <a:ext uri="{A12FA001-AC4F-418D-AE19-62706E023703}">
                      <ahyp:hlinkClr xmlns:ahyp="http://schemas.microsoft.com/office/drawing/2018/hyperlinkcolor" val="tx"/>
                    </a:ext>
                  </a:extLst>
                </a:hlinkClick>
              </a:rPr>
              <a:t> et al. TTS Synthesis by Conditioning </a:t>
            </a:r>
            <a:r>
              <a:rPr lang="en-US" sz="2400" dirty="0" err="1">
                <a:solidFill>
                  <a:schemeClr val="tx2"/>
                </a:solidFill>
                <a:hlinkClick r:id="rId3">
                  <a:extLst>
                    <a:ext uri="{A12FA001-AC4F-418D-AE19-62706E023703}">
                      <ahyp:hlinkClr xmlns:ahyp="http://schemas.microsoft.com/office/drawing/2018/hyperlinkcolor" val="tx"/>
                    </a:ext>
                  </a:extLst>
                </a:hlinkClick>
              </a:rPr>
              <a:t>WaveNet</a:t>
            </a:r>
            <a:r>
              <a:rPr lang="en-US" sz="2400" dirty="0">
                <a:solidFill>
                  <a:schemeClr val="tx2"/>
                </a:solidFill>
                <a:hlinkClick r:id="rId3">
                  <a:extLst>
                    <a:ext uri="{A12FA001-AC4F-418D-AE19-62706E023703}">
                      <ahyp:hlinkClr xmlns:ahyp="http://schemas.microsoft.com/office/drawing/2018/hyperlinkcolor" val="tx"/>
                    </a:ext>
                  </a:extLst>
                </a:hlinkClick>
              </a:rPr>
              <a:t> on Mel Spectrogram Predictions. 2018</a:t>
            </a:r>
            <a:endParaRPr lang="en-US" sz="2400" dirty="0">
              <a:solidFill>
                <a:schemeClr val="tx2"/>
              </a:solidFill>
            </a:endParaRPr>
          </a:p>
          <a:p>
            <a:pPr>
              <a:lnSpc>
                <a:spcPct val="90000"/>
              </a:lnSpc>
            </a:pPr>
            <a:r>
              <a:rPr lang="en-US" sz="2400" dirty="0">
                <a:solidFill>
                  <a:schemeClr val="tx2"/>
                </a:solidFill>
                <a:hlinkClick r:id="rId4"/>
              </a:rPr>
              <a:t>Wei Ping et al, </a:t>
            </a:r>
            <a:r>
              <a:rPr lang="en-GB" sz="2400" dirty="0">
                <a:solidFill>
                  <a:schemeClr val="tx2"/>
                </a:solidFill>
                <a:hlinkClick r:id="rId4"/>
              </a:rPr>
              <a:t>DEEP VOICE 3: SCALING TEXT-TO-SPEECH WITH CONVOLUTIONAL SEQUENCE LEARNING. ICLR 2018</a:t>
            </a:r>
            <a:endParaRPr lang="en-GB" sz="2400" dirty="0">
              <a:solidFill>
                <a:schemeClr val="tx2"/>
              </a:solidFill>
            </a:endParaRPr>
          </a:p>
        </p:txBody>
      </p:sp>
      <p:pic>
        <p:nvPicPr>
          <p:cNvPr id="5" name="Picture 4">
            <a:extLst>
              <a:ext uri="{FF2B5EF4-FFF2-40B4-BE49-F238E27FC236}">
                <a16:creationId xmlns:a16="http://schemas.microsoft.com/office/drawing/2014/main" id="{B001119B-A77E-488F-B353-0EF0CD1BFBEE}"/>
              </a:ext>
            </a:extLst>
          </p:cNvPr>
          <p:cNvPicPr>
            <a:picLocks noChangeAspect="1"/>
          </p:cNvPicPr>
          <p:nvPr/>
        </p:nvPicPr>
        <p:blipFill>
          <a:blip r:embed="rId5"/>
          <a:stretch>
            <a:fillRect/>
          </a:stretch>
        </p:blipFill>
        <p:spPr>
          <a:xfrm>
            <a:off x="481148" y="5361848"/>
            <a:ext cx="18975315" cy="9343738"/>
          </a:xfrm>
          <a:prstGeom prst="rect">
            <a:avLst/>
          </a:prstGeom>
        </p:spPr>
      </p:pic>
      <p:pic>
        <p:nvPicPr>
          <p:cNvPr id="13" name="Picture 12">
            <a:extLst>
              <a:ext uri="{FF2B5EF4-FFF2-40B4-BE49-F238E27FC236}">
                <a16:creationId xmlns:a16="http://schemas.microsoft.com/office/drawing/2014/main" id="{095049DB-9B46-4D59-8196-5DF1DB5552C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37613" y="15310972"/>
            <a:ext cx="14051432" cy="3556225"/>
          </a:xfrm>
          <a:prstGeom prst="rect">
            <a:avLst/>
          </a:prstGeom>
        </p:spPr>
      </p:pic>
      <p:sp>
        <p:nvSpPr>
          <p:cNvPr id="14" name="Arrow: Right 13">
            <a:extLst>
              <a:ext uri="{FF2B5EF4-FFF2-40B4-BE49-F238E27FC236}">
                <a16:creationId xmlns:a16="http://schemas.microsoft.com/office/drawing/2014/main" id="{22143DE2-91A8-46D2-AA42-67CD16C32B24}"/>
              </a:ext>
            </a:extLst>
          </p:cNvPr>
          <p:cNvSpPr/>
          <p:nvPr/>
        </p:nvSpPr>
        <p:spPr>
          <a:xfrm rot="9011947">
            <a:off x="14592056" y="8428695"/>
            <a:ext cx="898024" cy="7837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17" name="Picture 16">
            <a:extLst>
              <a:ext uri="{FF2B5EF4-FFF2-40B4-BE49-F238E27FC236}">
                <a16:creationId xmlns:a16="http://schemas.microsoft.com/office/drawing/2014/main" id="{C9696B92-0275-4FCF-8B68-FAA851A8EAB8}"/>
              </a:ext>
            </a:extLst>
          </p:cNvPr>
          <p:cNvPicPr>
            <a:picLocks noChangeAspect="1"/>
          </p:cNvPicPr>
          <p:nvPr/>
        </p:nvPicPr>
        <p:blipFill>
          <a:blip r:embed="rId7"/>
          <a:stretch>
            <a:fillRect/>
          </a:stretch>
        </p:blipFill>
        <p:spPr>
          <a:xfrm>
            <a:off x="22894730" y="14705586"/>
            <a:ext cx="9755776" cy="5012142"/>
          </a:xfrm>
          <a:prstGeom prst="rect">
            <a:avLst/>
          </a:prstGeom>
        </p:spPr>
      </p:pic>
      <p:sp>
        <p:nvSpPr>
          <p:cNvPr id="18" name="Rectangle 17">
            <a:extLst>
              <a:ext uri="{FF2B5EF4-FFF2-40B4-BE49-F238E27FC236}">
                <a16:creationId xmlns:a16="http://schemas.microsoft.com/office/drawing/2014/main" id="{9F78759C-6CE6-45EC-9091-C42915F06167}"/>
              </a:ext>
            </a:extLst>
          </p:cNvPr>
          <p:cNvSpPr/>
          <p:nvPr/>
        </p:nvSpPr>
        <p:spPr>
          <a:xfrm>
            <a:off x="24400691" y="17227195"/>
            <a:ext cx="6453054" cy="1045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19" name="Picture 2">
            <a:extLst>
              <a:ext uri="{FF2B5EF4-FFF2-40B4-BE49-F238E27FC236}">
                <a16:creationId xmlns:a16="http://schemas.microsoft.com/office/drawing/2014/main" id="{B1180A2D-F9E3-494F-A4C2-F54AAFFEEE33}"/>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264196" y="4280084"/>
            <a:ext cx="12676044" cy="9741590"/>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00ED1383-84C9-4F0A-9F59-DB419091A4DF}"/>
              </a:ext>
            </a:extLst>
          </p:cNvPr>
          <p:cNvSpPr/>
          <p:nvPr/>
        </p:nvSpPr>
        <p:spPr>
          <a:xfrm rot="13063415">
            <a:off x="31606560" y="13643161"/>
            <a:ext cx="898024" cy="7837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Tree>
    <p:extLst>
      <p:ext uri="{BB962C8B-B14F-4D97-AF65-F5344CB8AC3E}">
        <p14:creationId xmlns:p14="http://schemas.microsoft.com/office/powerpoint/2010/main" val="951497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B029-5D54-449F-9CEA-706CE3F8DE99}"/>
              </a:ext>
            </a:extLst>
          </p:cNvPr>
          <p:cNvSpPr>
            <a:spLocks noGrp="1"/>
          </p:cNvSpPr>
          <p:nvPr>
            <p:ph type="title"/>
          </p:nvPr>
        </p:nvSpPr>
        <p:spPr/>
        <p:txBody>
          <a:bodyPr/>
          <a:lstStyle/>
          <a:p>
            <a:r>
              <a:rPr lang="en-GB" dirty="0"/>
              <a:t>Spectrogram Generator</a:t>
            </a:r>
            <a:endParaRPr lang="en-US" dirty="0">
              <a:latin typeface="Trebuchet MS"/>
            </a:endParaRPr>
          </a:p>
        </p:txBody>
      </p:sp>
      <p:sp>
        <p:nvSpPr>
          <p:cNvPr id="4" name="Text Placeholder 3">
            <a:extLst>
              <a:ext uri="{FF2B5EF4-FFF2-40B4-BE49-F238E27FC236}">
                <a16:creationId xmlns:a16="http://schemas.microsoft.com/office/drawing/2014/main" id="{8E3E4C66-3742-4B8D-9CB3-DDDF262E374E}"/>
              </a:ext>
            </a:extLst>
          </p:cNvPr>
          <p:cNvSpPr>
            <a:spLocks noGrp="1"/>
          </p:cNvSpPr>
          <p:nvPr>
            <p:ph type="body" sz="quarter" idx="10"/>
          </p:nvPr>
        </p:nvSpPr>
        <p:spPr/>
        <p:txBody>
          <a:bodyPr/>
          <a:lstStyle/>
          <a:p>
            <a:r>
              <a:rPr lang="en-GB" dirty="0">
                <a:latin typeface="Trebuchet MS"/>
              </a:rPr>
              <a:t>FASTSPEECH, </a:t>
            </a:r>
            <a:r>
              <a:rPr lang="en-GB" dirty="0" err="1">
                <a:latin typeface="Trebuchet MS"/>
              </a:rPr>
              <a:t>FastPitch</a:t>
            </a:r>
            <a:r>
              <a:rPr lang="en-GB" dirty="0">
                <a:latin typeface="Trebuchet MS"/>
              </a:rPr>
              <a:t> – Condition to duration and pitch | P</a:t>
            </a:r>
            <a:r>
              <a:rPr lang="en-GB" dirty="0"/>
              <a:t>arallel TTS</a:t>
            </a:r>
            <a:r>
              <a:rPr lang="en-GB" dirty="0">
                <a:latin typeface="Trebuchet MS"/>
              </a:rPr>
              <a:t> </a:t>
            </a:r>
            <a:endParaRPr lang="en-GB" dirty="0"/>
          </a:p>
        </p:txBody>
      </p:sp>
      <p:pic>
        <p:nvPicPr>
          <p:cNvPr id="8" name="Picture 7">
            <a:extLst>
              <a:ext uri="{FF2B5EF4-FFF2-40B4-BE49-F238E27FC236}">
                <a16:creationId xmlns:a16="http://schemas.microsoft.com/office/drawing/2014/main" id="{B583768D-2D96-4F07-A69B-A5EA463E8CD7}"/>
              </a:ext>
            </a:extLst>
          </p:cNvPr>
          <p:cNvPicPr>
            <a:picLocks noChangeAspect="1"/>
          </p:cNvPicPr>
          <p:nvPr/>
        </p:nvPicPr>
        <p:blipFill>
          <a:blip r:embed="rId3"/>
          <a:stretch>
            <a:fillRect/>
          </a:stretch>
        </p:blipFill>
        <p:spPr>
          <a:xfrm>
            <a:off x="22662429" y="5750816"/>
            <a:ext cx="12037931" cy="4536184"/>
          </a:xfrm>
          <a:prstGeom prst="rect">
            <a:avLst/>
          </a:prstGeom>
        </p:spPr>
      </p:pic>
      <p:sp>
        <p:nvSpPr>
          <p:cNvPr id="3" name="TextBox 2">
            <a:extLst>
              <a:ext uri="{FF2B5EF4-FFF2-40B4-BE49-F238E27FC236}">
                <a16:creationId xmlns:a16="http://schemas.microsoft.com/office/drawing/2014/main" id="{FD4BC482-2BE8-4CE9-BEA8-103D2C15909C}"/>
              </a:ext>
            </a:extLst>
          </p:cNvPr>
          <p:cNvSpPr txBox="1"/>
          <p:nvPr/>
        </p:nvSpPr>
        <p:spPr>
          <a:xfrm>
            <a:off x="9333" y="19099580"/>
            <a:ext cx="24838531" cy="173586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spAutoFit/>
          </a:bodyPr>
          <a:lstStyle/>
          <a:p>
            <a:pPr>
              <a:lnSpc>
                <a:spcPct val="90000"/>
              </a:lnSpc>
            </a:pPr>
            <a:r>
              <a:rPr lang="en-US" sz="2800" dirty="0">
                <a:ea typeface="+mn-lt"/>
                <a:cs typeface="+mn-lt"/>
                <a:hlinkClick r:id="rId4"/>
              </a:rPr>
              <a:t>Y. Ren, Y. </a:t>
            </a:r>
            <a:r>
              <a:rPr lang="en-US" sz="2800" dirty="0" err="1">
                <a:ea typeface="+mn-lt"/>
                <a:cs typeface="+mn-lt"/>
                <a:hlinkClick r:id="rId4"/>
              </a:rPr>
              <a:t>Ruan</a:t>
            </a:r>
            <a:r>
              <a:rPr lang="en-US" sz="2800" dirty="0">
                <a:ea typeface="+mn-lt"/>
                <a:cs typeface="+mn-lt"/>
                <a:hlinkClick r:id="rId4"/>
              </a:rPr>
              <a:t>, X. Tan, T. Qin, S. Zhao, Z. Zhao, and T.-Y. Liu, “</a:t>
            </a:r>
            <a:r>
              <a:rPr lang="en-US" sz="2800" dirty="0" err="1">
                <a:ea typeface="+mn-lt"/>
                <a:cs typeface="+mn-lt"/>
                <a:hlinkClick r:id="rId4"/>
              </a:rPr>
              <a:t>Fastspeech</a:t>
            </a:r>
            <a:r>
              <a:rPr lang="en-US" sz="2800" dirty="0">
                <a:ea typeface="+mn-lt"/>
                <a:cs typeface="+mn-lt"/>
                <a:hlinkClick r:id="rId4"/>
              </a:rPr>
              <a:t>: Fast, robust and controllable text to speech,” in </a:t>
            </a:r>
            <a:r>
              <a:rPr lang="en-US" sz="2800" dirty="0" err="1">
                <a:ea typeface="+mn-lt"/>
                <a:cs typeface="+mn-lt"/>
                <a:hlinkClick r:id="rId4"/>
              </a:rPr>
              <a:t>NeurIPS</a:t>
            </a:r>
            <a:r>
              <a:rPr lang="en-US" sz="2800" dirty="0">
                <a:ea typeface="+mn-lt"/>
                <a:cs typeface="+mn-lt"/>
                <a:hlinkClick r:id="rId4"/>
              </a:rPr>
              <a:t> 2019, 2019</a:t>
            </a:r>
            <a:endParaRPr lang="en-US" sz="2800" dirty="0">
              <a:ea typeface="+mn-lt"/>
              <a:cs typeface="+mn-lt"/>
              <a:hlinkClick r:id="rId5"/>
            </a:endParaRPr>
          </a:p>
          <a:p>
            <a:pPr>
              <a:lnSpc>
                <a:spcPct val="90000"/>
              </a:lnSpc>
            </a:pPr>
            <a:r>
              <a:rPr lang="en-US" sz="2800" dirty="0">
                <a:ea typeface="+mn-lt"/>
                <a:cs typeface="+mn-lt"/>
                <a:hlinkClick r:id="rId5"/>
              </a:rPr>
              <a:t>Y. Ren, C. Hu, X. Tan, T. Qin, S. Zhao, Z. Zhao, and T.- Y. Liu, “</a:t>
            </a:r>
            <a:r>
              <a:rPr lang="en-US" sz="2800" dirty="0" err="1">
                <a:ea typeface="+mn-lt"/>
                <a:cs typeface="+mn-lt"/>
                <a:hlinkClick r:id="rId5"/>
              </a:rPr>
              <a:t>Fastspeech</a:t>
            </a:r>
            <a:r>
              <a:rPr lang="en-US" sz="2800" dirty="0">
                <a:ea typeface="+mn-lt"/>
                <a:cs typeface="+mn-lt"/>
                <a:hlinkClick r:id="rId5"/>
              </a:rPr>
              <a:t> 2: Fast and high-quality end-to-end text to speech,” arXiv:2006.0455, 2020.</a:t>
            </a:r>
            <a:r>
              <a:rPr lang="en-US" sz="2800" dirty="0">
                <a:ea typeface="+mn-lt"/>
                <a:cs typeface="+mn-lt"/>
              </a:rPr>
              <a:t> </a:t>
            </a:r>
          </a:p>
          <a:p>
            <a:pPr>
              <a:lnSpc>
                <a:spcPct val="90000"/>
              </a:lnSpc>
            </a:pPr>
            <a:r>
              <a:rPr lang="en-US" sz="2800" dirty="0">
                <a:hlinkClick r:id="rId6"/>
              </a:rPr>
              <a:t>Adrian </a:t>
            </a:r>
            <a:r>
              <a:rPr lang="en-US" sz="2800" dirty="0" err="1">
                <a:hlinkClick r:id="rId6"/>
              </a:rPr>
              <a:t>Łancucki</a:t>
            </a:r>
            <a:r>
              <a:rPr lang="en-US" sz="2800" dirty="0">
                <a:hlinkClick r:id="rId6"/>
              </a:rPr>
              <a:t>. FASTPITCH: PARALLEL TEXT-TO-SPEECH WITH PITCH PREDICTION. ICASSP2021</a:t>
            </a:r>
          </a:p>
          <a:p>
            <a:pPr>
              <a:lnSpc>
                <a:spcPct val="90000"/>
              </a:lnSpc>
            </a:pPr>
            <a:endParaRPr lang="en-US" sz="2800" dirty="0"/>
          </a:p>
        </p:txBody>
      </p:sp>
      <p:pic>
        <p:nvPicPr>
          <p:cNvPr id="9" name="Picture 8">
            <a:extLst>
              <a:ext uri="{FF2B5EF4-FFF2-40B4-BE49-F238E27FC236}">
                <a16:creationId xmlns:a16="http://schemas.microsoft.com/office/drawing/2014/main" id="{709669AF-4A9A-4E09-90E5-1D2D778C3E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61303" y="8008231"/>
            <a:ext cx="14482833" cy="10695343"/>
          </a:xfrm>
          <a:prstGeom prst="rect">
            <a:avLst/>
          </a:prstGeom>
        </p:spPr>
      </p:pic>
      <p:grpSp>
        <p:nvGrpSpPr>
          <p:cNvPr id="12" name="Group 11">
            <a:extLst>
              <a:ext uri="{FF2B5EF4-FFF2-40B4-BE49-F238E27FC236}">
                <a16:creationId xmlns:a16="http://schemas.microsoft.com/office/drawing/2014/main" id="{5DA65106-E70A-F73B-3CE7-D68BF5F16BBB}"/>
              </a:ext>
            </a:extLst>
          </p:cNvPr>
          <p:cNvGrpSpPr/>
          <p:nvPr/>
        </p:nvGrpSpPr>
        <p:grpSpPr>
          <a:xfrm>
            <a:off x="23599957" y="10781744"/>
            <a:ext cx="12240802" cy="5465949"/>
            <a:chOff x="24459339" y="13014675"/>
            <a:chExt cx="10029138" cy="4440946"/>
          </a:xfrm>
        </p:grpSpPr>
        <p:pic>
          <p:nvPicPr>
            <p:cNvPr id="15" name="Picture 14">
              <a:extLst>
                <a:ext uri="{FF2B5EF4-FFF2-40B4-BE49-F238E27FC236}">
                  <a16:creationId xmlns:a16="http://schemas.microsoft.com/office/drawing/2014/main" id="{B2B0ADDD-5B37-48D7-9464-E86324595D9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4459339" y="13014675"/>
              <a:ext cx="10029138" cy="4440946"/>
            </a:xfrm>
            <a:prstGeom prst="rect">
              <a:avLst/>
            </a:prstGeom>
          </p:spPr>
        </p:pic>
        <p:sp>
          <p:nvSpPr>
            <p:cNvPr id="16" name="Rectangle 15">
              <a:extLst>
                <a:ext uri="{FF2B5EF4-FFF2-40B4-BE49-F238E27FC236}">
                  <a16:creationId xmlns:a16="http://schemas.microsoft.com/office/drawing/2014/main" id="{728E1AA7-8027-4834-B653-44F198CDC298}"/>
                </a:ext>
              </a:extLst>
            </p:cNvPr>
            <p:cNvSpPr/>
            <p:nvPr/>
          </p:nvSpPr>
          <p:spPr>
            <a:xfrm>
              <a:off x="24811631" y="16445881"/>
              <a:ext cx="8911282" cy="477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sp>
        <p:nvSpPr>
          <p:cNvPr id="19" name="TextBox 18">
            <a:extLst>
              <a:ext uri="{FF2B5EF4-FFF2-40B4-BE49-F238E27FC236}">
                <a16:creationId xmlns:a16="http://schemas.microsoft.com/office/drawing/2014/main" id="{23AFFC01-C7EB-4AC4-B367-2D9824A2962D}"/>
              </a:ext>
            </a:extLst>
          </p:cNvPr>
          <p:cNvSpPr txBox="1"/>
          <p:nvPr/>
        </p:nvSpPr>
        <p:spPr>
          <a:xfrm>
            <a:off x="1462377" y="4012324"/>
            <a:ext cx="20785298" cy="212365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b="1" dirty="0" err="1">
                <a:solidFill>
                  <a:schemeClr val="bg1"/>
                </a:solidFill>
              </a:rPr>
              <a:t>FastPitch</a:t>
            </a:r>
            <a:r>
              <a:rPr lang="en-US" sz="3200" b="1" dirty="0">
                <a:solidFill>
                  <a:schemeClr val="bg1"/>
                </a:solidFill>
              </a:rPr>
              <a:t>: </a:t>
            </a:r>
          </a:p>
          <a:p>
            <a:pPr marL="571500" indent="-571500">
              <a:buFont typeface="Arial" panose="020B0604020202020204" pitchFamily="34" charset="0"/>
              <a:buChar char="•"/>
            </a:pPr>
            <a:r>
              <a:rPr lang="en-US" sz="3200" dirty="0">
                <a:solidFill>
                  <a:schemeClr val="bg1"/>
                </a:solidFill>
              </a:rPr>
              <a:t>Train Pitch, duration and spectrograms predictors. </a:t>
            </a:r>
          </a:p>
          <a:p>
            <a:pPr marL="571500" indent="-571500">
              <a:buFont typeface="Arial" panose="020B0604020202020204" pitchFamily="34" charset="0"/>
              <a:buChar char="•"/>
            </a:pPr>
            <a:r>
              <a:rPr lang="en-GB" sz="3200" dirty="0"/>
              <a:t>Ground truth p and d are used during training,</a:t>
            </a:r>
            <a:endParaRPr lang="en-US" sz="3200" dirty="0">
              <a:solidFill>
                <a:schemeClr val="bg1"/>
              </a:solidFill>
            </a:endParaRPr>
          </a:p>
          <a:p>
            <a:pPr marL="571500" indent="-571500">
              <a:buFont typeface="Arial" panose="020B0604020202020204" pitchFamily="34" charset="0"/>
              <a:buChar char="•"/>
            </a:pPr>
            <a:r>
              <a:rPr lang="en-US" sz="3200" dirty="0">
                <a:solidFill>
                  <a:schemeClr val="bg1"/>
                </a:solidFill>
              </a:rPr>
              <a:t>Loss</a:t>
            </a:r>
            <a:r>
              <a:rPr lang="en-GB" sz="3200" dirty="0">
                <a:solidFill>
                  <a:schemeClr val="bg1"/>
                </a:solidFill>
              </a:rPr>
              <a:t> mean-squared error (MSE) between the predicted spectrogram, pitch and duration</a:t>
            </a:r>
          </a:p>
        </p:txBody>
      </p:sp>
      <p:pic>
        <p:nvPicPr>
          <p:cNvPr id="7" name="Picture 6">
            <a:extLst>
              <a:ext uri="{FF2B5EF4-FFF2-40B4-BE49-F238E27FC236}">
                <a16:creationId xmlns:a16="http://schemas.microsoft.com/office/drawing/2014/main" id="{8A12DE2D-4AA8-DB70-38DC-B275A38647B3}"/>
              </a:ext>
            </a:extLst>
          </p:cNvPr>
          <p:cNvPicPr>
            <a:picLocks noChangeAspect="1"/>
          </p:cNvPicPr>
          <p:nvPr/>
        </p:nvPicPr>
        <p:blipFill rotWithShape="1">
          <a:blip r:embed="rId9"/>
          <a:srcRect r="17128" b="25433"/>
          <a:stretch/>
        </p:blipFill>
        <p:spPr>
          <a:xfrm>
            <a:off x="4729767" y="5946128"/>
            <a:ext cx="9183806" cy="1198752"/>
          </a:xfrm>
          <a:prstGeom prst="rect">
            <a:avLst/>
          </a:prstGeom>
        </p:spPr>
      </p:pic>
      <p:sp>
        <p:nvSpPr>
          <p:cNvPr id="11" name="TextBox 10">
            <a:extLst>
              <a:ext uri="{FF2B5EF4-FFF2-40B4-BE49-F238E27FC236}">
                <a16:creationId xmlns:a16="http://schemas.microsoft.com/office/drawing/2014/main" id="{9C2CCF2C-5522-A890-46D9-3AF3F9CC9224}"/>
              </a:ext>
            </a:extLst>
          </p:cNvPr>
          <p:cNvSpPr txBox="1"/>
          <p:nvPr/>
        </p:nvSpPr>
        <p:spPr>
          <a:xfrm>
            <a:off x="22393173" y="17266704"/>
            <a:ext cx="13748197" cy="1569660"/>
          </a:xfrm>
          <a:prstGeom prst="rect">
            <a:avLst/>
          </a:prstGeom>
          <a:noFill/>
        </p:spPr>
        <p:txBody>
          <a:bodyPr wrap="square">
            <a:spAutoFit/>
          </a:bodyPr>
          <a:lstStyle/>
          <a:p>
            <a:pPr marL="571500" indent="-571500">
              <a:buFont typeface="Arial" panose="020B0604020202020204" pitchFamily="34" charset="0"/>
              <a:buChar char="•"/>
            </a:pPr>
            <a:r>
              <a:rPr lang="en-GB" sz="3200" dirty="0">
                <a:solidFill>
                  <a:schemeClr val="bg1"/>
                </a:solidFill>
              </a:rPr>
              <a:t>Listen to s</a:t>
            </a:r>
            <a:r>
              <a:rPr lang="en-US" sz="3200" i="1" dirty="0" err="1">
                <a:solidFill>
                  <a:schemeClr val="bg1"/>
                </a:solidFill>
              </a:rPr>
              <a:t>amples</a:t>
            </a:r>
            <a:r>
              <a:rPr lang="en-US" sz="3200" i="1" dirty="0">
                <a:solidFill>
                  <a:schemeClr val="bg1"/>
                </a:solidFill>
              </a:rPr>
              <a:t>: </a:t>
            </a:r>
            <a:endParaRPr lang="en-GB" sz="3200" dirty="0">
              <a:solidFill>
                <a:schemeClr val="bg1"/>
              </a:solidFill>
            </a:endParaRPr>
          </a:p>
          <a:p>
            <a:pPr marL="2095440" lvl="1" indent="-571500">
              <a:buFont typeface="Arial" panose="020B0604020202020204" pitchFamily="34" charset="0"/>
              <a:buChar char="•"/>
            </a:pPr>
            <a:r>
              <a:rPr lang="en-GB" sz="3200" dirty="0">
                <a:solidFill>
                  <a:schemeClr val="bg1"/>
                </a:solidFill>
              </a:rPr>
              <a:t>Fastspeech2: </a:t>
            </a:r>
            <a:r>
              <a:rPr lang="en-GB" sz="3200" dirty="0">
                <a:hlinkClick r:id="rId10"/>
              </a:rPr>
              <a:t>https://speechresearch.github.io/fastspeech2/</a:t>
            </a:r>
            <a:endParaRPr lang="en-GB" sz="3200" dirty="0"/>
          </a:p>
          <a:p>
            <a:pPr marL="2095440" lvl="1" indent="-571500">
              <a:buFont typeface="Arial" panose="020B0604020202020204" pitchFamily="34" charset="0"/>
              <a:buChar char="•"/>
            </a:pPr>
            <a:r>
              <a:rPr lang="en-GB" sz="3200" dirty="0" err="1">
                <a:solidFill>
                  <a:schemeClr val="bg1"/>
                </a:solidFill>
              </a:rPr>
              <a:t>FastPitch</a:t>
            </a:r>
            <a:r>
              <a:rPr lang="en-GB" sz="3200" dirty="0">
                <a:solidFill>
                  <a:schemeClr val="bg1"/>
                </a:solidFill>
              </a:rPr>
              <a:t>: </a:t>
            </a:r>
            <a:r>
              <a:rPr lang="en-GB" sz="3200" dirty="0">
                <a:hlinkClick r:id="rId11"/>
              </a:rPr>
              <a:t>https://fastpitch.github.io/</a:t>
            </a:r>
            <a:endParaRPr lang="en-GB" sz="3200" dirty="0"/>
          </a:p>
        </p:txBody>
      </p:sp>
    </p:spTree>
    <p:extLst>
      <p:ext uri="{BB962C8B-B14F-4D97-AF65-F5344CB8AC3E}">
        <p14:creationId xmlns:p14="http://schemas.microsoft.com/office/powerpoint/2010/main" val="819010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B029-5D54-449F-9CEA-706CE3F8DE99}"/>
              </a:ext>
            </a:extLst>
          </p:cNvPr>
          <p:cNvSpPr>
            <a:spLocks noGrp="1"/>
          </p:cNvSpPr>
          <p:nvPr>
            <p:ph type="title"/>
          </p:nvPr>
        </p:nvSpPr>
        <p:spPr/>
        <p:txBody>
          <a:bodyPr/>
          <a:lstStyle/>
          <a:p>
            <a:r>
              <a:rPr lang="en-GB" dirty="0"/>
              <a:t>Spectrogram Generator</a:t>
            </a:r>
            <a:endParaRPr lang="en-US" dirty="0"/>
          </a:p>
        </p:txBody>
      </p:sp>
      <p:sp>
        <p:nvSpPr>
          <p:cNvPr id="14" name="Text Placeholder 13">
            <a:extLst>
              <a:ext uri="{FF2B5EF4-FFF2-40B4-BE49-F238E27FC236}">
                <a16:creationId xmlns:a16="http://schemas.microsoft.com/office/drawing/2014/main" id="{F9DE49C5-35A1-4766-8052-B9A7087D2F1A}"/>
              </a:ext>
            </a:extLst>
          </p:cNvPr>
          <p:cNvSpPr>
            <a:spLocks noGrp="1"/>
          </p:cNvSpPr>
          <p:nvPr>
            <p:ph type="body" sz="quarter" idx="10"/>
          </p:nvPr>
        </p:nvSpPr>
        <p:spPr/>
        <p:txBody>
          <a:bodyPr/>
          <a:lstStyle/>
          <a:p>
            <a:r>
              <a:rPr lang="en-GB" dirty="0" err="1"/>
              <a:t>TalkNet</a:t>
            </a:r>
            <a:r>
              <a:rPr lang="en-GB" dirty="0"/>
              <a:t> </a:t>
            </a:r>
            <a:r>
              <a:rPr lang="en-GB" dirty="0">
                <a:latin typeface="Trebuchet MS"/>
              </a:rPr>
              <a:t>- convolutional model | parallel TTS </a:t>
            </a:r>
            <a:endParaRPr lang="en-US" dirty="0"/>
          </a:p>
        </p:txBody>
      </p:sp>
      <p:sp>
        <p:nvSpPr>
          <p:cNvPr id="13" name="Content Placeholder 12">
            <a:extLst>
              <a:ext uri="{FF2B5EF4-FFF2-40B4-BE49-F238E27FC236}">
                <a16:creationId xmlns:a16="http://schemas.microsoft.com/office/drawing/2014/main" id="{BBC3485B-D486-4068-A919-607572E6774E}"/>
              </a:ext>
            </a:extLst>
          </p:cNvPr>
          <p:cNvSpPr>
            <a:spLocks noGrp="1"/>
          </p:cNvSpPr>
          <p:nvPr>
            <p:ph idx="4294967295"/>
          </p:nvPr>
        </p:nvSpPr>
        <p:spPr>
          <a:xfrm>
            <a:off x="1638850" y="16905731"/>
            <a:ext cx="21416963" cy="12396787"/>
          </a:xfrm>
        </p:spPr>
        <p:txBody>
          <a:bodyPr/>
          <a:lstStyle/>
          <a:p>
            <a:pPr marL="571500" indent="-571500" defTabSz="1523940">
              <a:spcBef>
                <a:spcPct val="0"/>
              </a:spcBef>
              <a:spcAft>
                <a:spcPct val="0"/>
              </a:spcAft>
              <a:buFont typeface="Arial" panose="020B0604020202020204" pitchFamily="34" charset="0"/>
              <a:buChar char="•"/>
            </a:pPr>
            <a:r>
              <a:rPr lang="en-US" sz="3200" dirty="0">
                <a:solidFill>
                  <a:schemeClr val="bg1"/>
                </a:solidFill>
              </a:rPr>
              <a:t>13.2M parameters (almost 2x less than SOTA TTS)</a:t>
            </a:r>
          </a:p>
          <a:p>
            <a:pPr marL="571500" indent="-571500" defTabSz="1523940">
              <a:spcBef>
                <a:spcPct val="0"/>
              </a:spcBef>
              <a:spcAft>
                <a:spcPct val="0"/>
              </a:spcAft>
              <a:buFont typeface="Arial" panose="020B0604020202020204" pitchFamily="34" charset="0"/>
              <a:buChar char="•"/>
            </a:pPr>
            <a:r>
              <a:rPr lang="en-US" sz="3200" dirty="0">
                <a:solidFill>
                  <a:schemeClr val="bg1"/>
                </a:solidFill>
              </a:rPr>
              <a:t>Parallel TTS: fast training and inference – 422x times faster than real-time</a:t>
            </a:r>
          </a:p>
          <a:p>
            <a:pPr marL="571500" indent="-571500" defTabSz="1523940">
              <a:spcBef>
                <a:spcPct val="0"/>
              </a:spcBef>
              <a:spcAft>
                <a:spcPct val="0"/>
              </a:spcAft>
              <a:buFont typeface="Arial" panose="020B0604020202020204" pitchFamily="34" charset="0"/>
              <a:buChar char="•"/>
            </a:pPr>
            <a:r>
              <a:rPr lang="en-US" sz="3200" dirty="0">
                <a:solidFill>
                  <a:schemeClr val="bg1"/>
                </a:solidFill>
              </a:rPr>
              <a:t>The quality of the generated speech nearly matches the best auto-regressive models</a:t>
            </a:r>
          </a:p>
        </p:txBody>
      </p:sp>
      <p:pic>
        <p:nvPicPr>
          <p:cNvPr id="3" name="Picture 3" descr="Diagram, text&#10;&#10;Description automatically generated">
            <a:extLst>
              <a:ext uri="{FF2B5EF4-FFF2-40B4-BE49-F238E27FC236}">
                <a16:creationId xmlns:a16="http://schemas.microsoft.com/office/drawing/2014/main" id="{AE57CAD8-25F4-44BE-B810-6C73E01A6A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2528" y="5160280"/>
            <a:ext cx="9996920" cy="11580268"/>
          </a:xfrm>
          <a:prstGeom prst="rect">
            <a:avLst/>
          </a:prstGeom>
        </p:spPr>
      </p:pic>
      <p:sp>
        <p:nvSpPr>
          <p:cNvPr id="4" name="TextBox 3">
            <a:extLst>
              <a:ext uri="{FF2B5EF4-FFF2-40B4-BE49-F238E27FC236}">
                <a16:creationId xmlns:a16="http://schemas.microsoft.com/office/drawing/2014/main" id="{CA002DC4-7FBB-4B9A-9A82-A26582E3A0FF}"/>
              </a:ext>
            </a:extLst>
          </p:cNvPr>
          <p:cNvSpPr txBox="1"/>
          <p:nvPr/>
        </p:nvSpPr>
        <p:spPr>
          <a:xfrm>
            <a:off x="335902" y="19268695"/>
            <a:ext cx="30994062" cy="10710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spAutoFit/>
          </a:bodyPr>
          <a:lstStyle/>
          <a:p>
            <a:pPr>
              <a:lnSpc>
                <a:spcPct val="90000"/>
              </a:lnSpc>
            </a:pPr>
            <a:endParaRPr lang="en-US" sz="3600"/>
          </a:p>
          <a:p>
            <a:pPr>
              <a:lnSpc>
                <a:spcPct val="90000"/>
              </a:lnSpc>
            </a:pPr>
            <a:r>
              <a:rPr lang="en-US" sz="2800">
                <a:hlinkClick r:id="rId4"/>
              </a:rPr>
              <a:t>Stanislav Beliaev and Boris Ginsburg. TalkNet 2: Non-Autoregressive Depth-Wise Separable Convolutional Model for Speech Synthesis with Explicit Pitch and Duration Prediction. 2021</a:t>
            </a:r>
            <a:r>
              <a:rPr lang="en-US" sz="2800"/>
              <a:t> </a:t>
            </a:r>
          </a:p>
        </p:txBody>
      </p:sp>
      <p:sp>
        <p:nvSpPr>
          <p:cNvPr id="5" name="Arrow: Right 4">
            <a:extLst>
              <a:ext uri="{FF2B5EF4-FFF2-40B4-BE49-F238E27FC236}">
                <a16:creationId xmlns:a16="http://schemas.microsoft.com/office/drawing/2014/main" id="{7E88DC12-A0FB-4081-B2D9-3FDC3A519F66}"/>
              </a:ext>
            </a:extLst>
          </p:cNvPr>
          <p:cNvSpPr/>
          <p:nvPr/>
        </p:nvSpPr>
        <p:spPr>
          <a:xfrm rot="9424425">
            <a:off x="14464234" y="9714264"/>
            <a:ext cx="749636" cy="8244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Arrow: Right 7">
            <a:extLst>
              <a:ext uri="{FF2B5EF4-FFF2-40B4-BE49-F238E27FC236}">
                <a16:creationId xmlns:a16="http://schemas.microsoft.com/office/drawing/2014/main" id="{4C9B7E26-4A7C-4BF9-AE64-9659CC144A23}"/>
              </a:ext>
            </a:extLst>
          </p:cNvPr>
          <p:cNvSpPr/>
          <p:nvPr/>
        </p:nvSpPr>
        <p:spPr>
          <a:xfrm rot="2377049">
            <a:off x="6322152" y="8087668"/>
            <a:ext cx="749636" cy="8244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9" name="Arrow: Right 8">
            <a:extLst>
              <a:ext uri="{FF2B5EF4-FFF2-40B4-BE49-F238E27FC236}">
                <a16:creationId xmlns:a16="http://schemas.microsoft.com/office/drawing/2014/main" id="{67D26AF6-C4F9-40CE-81EB-DC688EF08906}"/>
              </a:ext>
            </a:extLst>
          </p:cNvPr>
          <p:cNvSpPr/>
          <p:nvPr/>
        </p:nvSpPr>
        <p:spPr>
          <a:xfrm rot="9926909">
            <a:off x="11990616" y="12748588"/>
            <a:ext cx="749636" cy="8244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10" name="Picture 9" descr="Table&#10;&#10;Description automatically generated">
            <a:extLst>
              <a:ext uri="{FF2B5EF4-FFF2-40B4-BE49-F238E27FC236}">
                <a16:creationId xmlns:a16="http://schemas.microsoft.com/office/drawing/2014/main" id="{5622E508-4785-405A-B37B-0B23D8BF4D1F}"/>
              </a:ext>
            </a:extLst>
          </p:cNvPr>
          <p:cNvPicPr>
            <a:picLocks noChangeAspect="1"/>
          </p:cNvPicPr>
          <p:nvPr/>
        </p:nvPicPr>
        <p:blipFill>
          <a:blip r:embed="rId5"/>
          <a:stretch>
            <a:fillRect/>
          </a:stretch>
        </p:blipFill>
        <p:spPr>
          <a:xfrm>
            <a:off x="23757014" y="5799564"/>
            <a:ext cx="10271168" cy="5595672"/>
          </a:xfrm>
          <a:prstGeom prst="rect">
            <a:avLst/>
          </a:prstGeom>
        </p:spPr>
      </p:pic>
      <p:pic>
        <p:nvPicPr>
          <p:cNvPr id="11" name="Picture 10" descr="Table&#10;&#10;Description automatically generated">
            <a:extLst>
              <a:ext uri="{FF2B5EF4-FFF2-40B4-BE49-F238E27FC236}">
                <a16:creationId xmlns:a16="http://schemas.microsoft.com/office/drawing/2014/main" id="{1C96A085-5057-4A82-94F7-E642A244BA29}"/>
              </a:ext>
            </a:extLst>
          </p:cNvPr>
          <p:cNvPicPr>
            <a:picLocks noChangeAspect="1"/>
          </p:cNvPicPr>
          <p:nvPr/>
        </p:nvPicPr>
        <p:blipFill>
          <a:blip r:embed="rId6"/>
          <a:stretch>
            <a:fillRect/>
          </a:stretch>
        </p:blipFill>
        <p:spPr>
          <a:xfrm>
            <a:off x="23379345" y="11842260"/>
            <a:ext cx="10648838" cy="7020504"/>
          </a:xfrm>
          <a:prstGeom prst="rect">
            <a:avLst/>
          </a:prstGeom>
        </p:spPr>
      </p:pic>
      <p:sp>
        <p:nvSpPr>
          <p:cNvPr id="12" name="Rectangle 11">
            <a:extLst>
              <a:ext uri="{FF2B5EF4-FFF2-40B4-BE49-F238E27FC236}">
                <a16:creationId xmlns:a16="http://schemas.microsoft.com/office/drawing/2014/main" id="{F82569A7-FC83-4DEC-88CA-1114728BB50D}"/>
              </a:ext>
            </a:extLst>
          </p:cNvPr>
          <p:cNvSpPr/>
          <p:nvPr/>
        </p:nvSpPr>
        <p:spPr>
          <a:xfrm>
            <a:off x="24026408" y="17863862"/>
            <a:ext cx="9492884" cy="711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Tree>
    <p:extLst>
      <p:ext uri="{BB962C8B-B14F-4D97-AF65-F5344CB8AC3E}">
        <p14:creationId xmlns:p14="http://schemas.microsoft.com/office/powerpoint/2010/main" val="359760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F65DA73-BAC1-4440-9B8F-352ECD19C3BB}"/>
              </a:ext>
            </a:extLst>
          </p:cNvPr>
          <p:cNvPicPr>
            <a:picLocks noChangeAspect="1"/>
          </p:cNvPicPr>
          <p:nvPr/>
        </p:nvPicPr>
        <p:blipFill>
          <a:blip r:embed="rId3"/>
          <a:stretch>
            <a:fillRect/>
          </a:stretch>
        </p:blipFill>
        <p:spPr>
          <a:xfrm>
            <a:off x="326154" y="6055333"/>
            <a:ext cx="19726684" cy="10356510"/>
          </a:xfrm>
          <a:prstGeom prst="rect">
            <a:avLst/>
          </a:prstGeom>
        </p:spPr>
      </p:pic>
      <p:sp>
        <p:nvSpPr>
          <p:cNvPr id="2" name="Title 1">
            <a:extLst>
              <a:ext uri="{FF2B5EF4-FFF2-40B4-BE49-F238E27FC236}">
                <a16:creationId xmlns:a16="http://schemas.microsoft.com/office/drawing/2014/main" id="{9A23D3DA-07AC-4907-B47B-8EECD10B0A13}"/>
              </a:ext>
            </a:extLst>
          </p:cNvPr>
          <p:cNvSpPr>
            <a:spLocks noGrp="1"/>
          </p:cNvSpPr>
          <p:nvPr>
            <p:ph type="title"/>
          </p:nvPr>
        </p:nvSpPr>
        <p:spPr/>
        <p:txBody>
          <a:bodyPr/>
          <a:lstStyle/>
          <a:p>
            <a:r>
              <a:rPr lang="en-GB" dirty="0"/>
              <a:t>Spectrogram Generator</a:t>
            </a:r>
            <a:endParaRPr lang="en-US" dirty="0"/>
          </a:p>
        </p:txBody>
      </p:sp>
      <p:sp>
        <p:nvSpPr>
          <p:cNvPr id="4" name="Text Placeholder 3">
            <a:extLst>
              <a:ext uri="{FF2B5EF4-FFF2-40B4-BE49-F238E27FC236}">
                <a16:creationId xmlns:a16="http://schemas.microsoft.com/office/drawing/2014/main" id="{C1F4BE84-CAD5-445D-96E5-108D6D167F61}"/>
              </a:ext>
            </a:extLst>
          </p:cNvPr>
          <p:cNvSpPr>
            <a:spLocks noGrp="1"/>
          </p:cNvSpPr>
          <p:nvPr>
            <p:ph type="body" sz="quarter" idx="10"/>
          </p:nvPr>
        </p:nvSpPr>
        <p:spPr/>
        <p:txBody>
          <a:bodyPr/>
          <a:lstStyle/>
          <a:p>
            <a:r>
              <a:rPr lang="en-GB" dirty="0"/>
              <a:t>Glow TTS - Transformers | Parallel TTS </a:t>
            </a:r>
            <a:endParaRPr lang="en-US" dirty="0"/>
          </a:p>
        </p:txBody>
      </p:sp>
      <p:sp>
        <p:nvSpPr>
          <p:cNvPr id="3" name="TextBox 2">
            <a:extLst>
              <a:ext uri="{FF2B5EF4-FFF2-40B4-BE49-F238E27FC236}">
                <a16:creationId xmlns:a16="http://schemas.microsoft.com/office/drawing/2014/main" id="{9414977F-4454-4C5A-BBDA-7BB2CC2D502A}"/>
              </a:ext>
            </a:extLst>
          </p:cNvPr>
          <p:cNvSpPr txBox="1"/>
          <p:nvPr/>
        </p:nvSpPr>
        <p:spPr>
          <a:xfrm>
            <a:off x="102637" y="19867892"/>
            <a:ext cx="26348239" cy="57246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spAutoFit/>
          </a:bodyPr>
          <a:lstStyle/>
          <a:p>
            <a:pPr>
              <a:lnSpc>
                <a:spcPct val="90000"/>
              </a:lnSpc>
            </a:pPr>
            <a:r>
              <a:rPr lang="en-US" sz="2800" dirty="0" err="1">
                <a:hlinkClick r:id="rId4"/>
              </a:rPr>
              <a:t>Aehyeon</a:t>
            </a:r>
            <a:r>
              <a:rPr lang="en-US" sz="2800" dirty="0">
                <a:hlinkClick r:id="rId4"/>
              </a:rPr>
              <a:t> Kim and </a:t>
            </a:r>
            <a:r>
              <a:rPr lang="en-US" sz="2800" dirty="0" err="1">
                <a:hlinkClick r:id="rId4"/>
              </a:rPr>
              <a:t>Sungwon</a:t>
            </a:r>
            <a:r>
              <a:rPr lang="en-US" sz="2800" dirty="0">
                <a:hlinkClick r:id="rId4"/>
              </a:rPr>
              <a:t> Kim and </a:t>
            </a:r>
            <a:r>
              <a:rPr lang="en-US" sz="2800" dirty="0" err="1">
                <a:hlinkClick r:id="rId4"/>
              </a:rPr>
              <a:t>Jungil</a:t>
            </a:r>
            <a:r>
              <a:rPr lang="en-US" sz="2800" dirty="0">
                <a:hlinkClick r:id="rId4"/>
              </a:rPr>
              <a:t> Kong and </a:t>
            </a:r>
            <a:r>
              <a:rPr lang="en-US" sz="2800" dirty="0" err="1">
                <a:hlinkClick r:id="rId4"/>
              </a:rPr>
              <a:t>Sungroh</a:t>
            </a:r>
            <a:r>
              <a:rPr lang="en-US" sz="2800" dirty="0">
                <a:hlinkClick r:id="rId4"/>
              </a:rPr>
              <a:t> Yoon. Glow-TTS: A Generative Flow for Text-to-Speech via Monotonic Alignment Search. 2020</a:t>
            </a:r>
            <a:endParaRPr lang="en-US" sz="2800" dirty="0"/>
          </a:p>
        </p:txBody>
      </p:sp>
      <p:sp>
        <p:nvSpPr>
          <p:cNvPr id="7" name="TextBox 6">
            <a:extLst>
              <a:ext uri="{FF2B5EF4-FFF2-40B4-BE49-F238E27FC236}">
                <a16:creationId xmlns:a16="http://schemas.microsoft.com/office/drawing/2014/main" id="{803F9C0F-66C6-46D6-A43A-FD68A4B66DDF}"/>
              </a:ext>
            </a:extLst>
          </p:cNvPr>
          <p:cNvSpPr txBox="1"/>
          <p:nvPr/>
        </p:nvSpPr>
        <p:spPr>
          <a:xfrm>
            <a:off x="6168480" y="6008416"/>
            <a:ext cx="8042032"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GB" sz="4000" dirty="0">
                <a:solidFill>
                  <a:schemeClr val="bg1"/>
                </a:solidFill>
              </a:rPr>
              <a:t>Monotonic Alignment Search</a:t>
            </a:r>
          </a:p>
        </p:txBody>
      </p:sp>
      <p:pic>
        <p:nvPicPr>
          <p:cNvPr id="8" name="Picture 6" descr="Text&#10;&#10;Description automatically generated">
            <a:extLst>
              <a:ext uri="{FF2B5EF4-FFF2-40B4-BE49-F238E27FC236}">
                <a16:creationId xmlns:a16="http://schemas.microsoft.com/office/drawing/2014/main" id="{1C6501AB-62D8-451C-96B9-B17A14560F1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758031" y="4482353"/>
            <a:ext cx="12239203" cy="6518152"/>
          </a:xfrm>
          <a:prstGeom prst="rect">
            <a:avLst/>
          </a:prstGeom>
        </p:spPr>
      </p:pic>
      <p:pic>
        <p:nvPicPr>
          <p:cNvPr id="9" name="Picture 8">
            <a:extLst>
              <a:ext uri="{FF2B5EF4-FFF2-40B4-BE49-F238E27FC236}">
                <a16:creationId xmlns:a16="http://schemas.microsoft.com/office/drawing/2014/main" id="{3AAF834D-6528-43E2-B589-4E946CF0AD3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49342" y="12772217"/>
            <a:ext cx="16905619" cy="6717107"/>
          </a:xfrm>
          <a:prstGeom prst="rect">
            <a:avLst/>
          </a:prstGeom>
        </p:spPr>
      </p:pic>
      <p:sp>
        <p:nvSpPr>
          <p:cNvPr id="10" name="TextBox 9">
            <a:extLst>
              <a:ext uri="{FF2B5EF4-FFF2-40B4-BE49-F238E27FC236}">
                <a16:creationId xmlns:a16="http://schemas.microsoft.com/office/drawing/2014/main" id="{6C90C290-D163-4121-AA81-AC3C29B3416F}"/>
              </a:ext>
            </a:extLst>
          </p:cNvPr>
          <p:cNvSpPr txBox="1"/>
          <p:nvPr/>
        </p:nvSpPr>
        <p:spPr>
          <a:xfrm>
            <a:off x="21048376" y="10814212"/>
            <a:ext cx="15527624" cy="11695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r>
              <a:rPr lang="en-US" sz="3200" i="1" dirty="0">
                <a:solidFill>
                  <a:schemeClr val="bg1"/>
                </a:solidFill>
              </a:rPr>
              <a:t>“Glow-TTS can generate </a:t>
            </a:r>
            <a:r>
              <a:rPr lang="en-US" sz="3200" i="1" dirty="0" err="1">
                <a:solidFill>
                  <a:schemeClr val="bg1"/>
                </a:solidFill>
              </a:rPr>
              <a:t>mel</a:t>
            </a:r>
            <a:r>
              <a:rPr lang="en-US" sz="3200" i="1" dirty="0">
                <a:solidFill>
                  <a:schemeClr val="bg1"/>
                </a:solidFill>
              </a:rPr>
              <a:t>-spectrograms </a:t>
            </a:r>
            <a:r>
              <a:rPr lang="en-US" sz="3200" b="1" i="1" dirty="0">
                <a:solidFill>
                  <a:schemeClr val="bg1"/>
                </a:solidFill>
              </a:rPr>
              <a:t>15.7 times faster </a:t>
            </a:r>
            <a:r>
              <a:rPr lang="en-US" sz="3200" i="1" dirty="0">
                <a:solidFill>
                  <a:schemeClr val="bg1"/>
                </a:solidFill>
              </a:rPr>
              <a:t>than the autoregressive TTS model, </a:t>
            </a:r>
            <a:r>
              <a:rPr lang="en-US" sz="3200" i="1" dirty="0" err="1">
                <a:solidFill>
                  <a:schemeClr val="bg1"/>
                </a:solidFill>
              </a:rPr>
              <a:t>Tacotron</a:t>
            </a:r>
            <a:r>
              <a:rPr lang="en-US" sz="3200" i="1" dirty="0">
                <a:solidFill>
                  <a:schemeClr val="bg1"/>
                </a:solidFill>
              </a:rPr>
              <a:t> 2, while obtaining comparable performance.”</a:t>
            </a:r>
          </a:p>
        </p:txBody>
      </p:sp>
      <p:sp>
        <p:nvSpPr>
          <p:cNvPr id="11" name="TextBox 10">
            <a:extLst>
              <a:ext uri="{FF2B5EF4-FFF2-40B4-BE49-F238E27FC236}">
                <a16:creationId xmlns:a16="http://schemas.microsoft.com/office/drawing/2014/main" id="{8025BB98-2AB3-4594-B323-4AD537CE3016}"/>
              </a:ext>
            </a:extLst>
          </p:cNvPr>
          <p:cNvSpPr txBox="1"/>
          <p:nvPr/>
        </p:nvSpPr>
        <p:spPr>
          <a:xfrm>
            <a:off x="621039" y="18492128"/>
            <a:ext cx="20785298" cy="156966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571500" indent="-571500">
              <a:buFont typeface="Arial" panose="020B0604020202020204" pitchFamily="34" charset="0"/>
              <a:buChar char="•"/>
            </a:pPr>
            <a:r>
              <a:rPr lang="en-GB" sz="3200" dirty="0">
                <a:solidFill>
                  <a:schemeClr val="bg1"/>
                </a:solidFill>
              </a:rPr>
              <a:t>No external aligner, learn its own alignment using Monotonic Alignment Search</a:t>
            </a:r>
            <a:endParaRPr lang="en-US" sz="3200" dirty="0">
              <a:solidFill>
                <a:schemeClr val="bg1"/>
              </a:solidFill>
            </a:endParaRPr>
          </a:p>
          <a:p>
            <a:pPr marL="571500" indent="-571500">
              <a:buFont typeface="Arial" panose="020B0604020202020204" pitchFamily="34" charset="0"/>
              <a:buChar char="•"/>
            </a:pPr>
            <a:r>
              <a:rPr lang="en-GB" sz="3200" dirty="0">
                <a:solidFill>
                  <a:schemeClr val="bg1"/>
                </a:solidFill>
              </a:rPr>
              <a:t>Listen to Glow-TTS s</a:t>
            </a:r>
            <a:r>
              <a:rPr lang="en-US" sz="3200" dirty="0" err="1">
                <a:solidFill>
                  <a:schemeClr val="bg1"/>
                </a:solidFill>
              </a:rPr>
              <a:t>amples</a:t>
            </a:r>
            <a:r>
              <a:rPr lang="en-US" sz="3200" dirty="0">
                <a:solidFill>
                  <a:schemeClr val="bg1"/>
                </a:solidFill>
              </a:rPr>
              <a:t>: </a:t>
            </a:r>
            <a:r>
              <a:rPr lang="en-US" sz="3200" i="1" dirty="0">
                <a:solidFill>
                  <a:schemeClr val="bg1"/>
                </a:solidFill>
                <a:hlinkClick r:id="rId7"/>
              </a:rPr>
              <a:t>https://jaywalnut310.github.io/glow-tts-demo/index.html</a:t>
            </a:r>
            <a:endParaRPr lang="en-US" sz="3200" i="1" dirty="0">
              <a:solidFill>
                <a:schemeClr val="bg1"/>
              </a:solidFill>
            </a:endParaRPr>
          </a:p>
          <a:p>
            <a:pPr marL="571500" indent="-571500">
              <a:buFont typeface="Arial" panose="020B0604020202020204" pitchFamily="34" charset="0"/>
              <a:buChar char="•"/>
            </a:pPr>
            <a:endParaRPr lang="en-US" sz="3200" i="1" dirty="0">
              <a:solidFill>
                <a:schemeClr val="bg1"/>
              </a:solidFill>
            </a:endParaRPr>
          </a:p>
        </p:txBody>
      </p:sp>
    </p:spTree>
    <p:extLst>
      <p:ext uri="{BB962C8B-B14F-4D97-AF65-F5344CB8AC3E}">
        <p14:creationId xmlns:p14="http://schemas.microsoft.com/office/powerpoint/2010/main" val="2461549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3D3DA-07AC-4907-B47B-8EECD10B0A13}"/>
              </a:ext>
            </a:extLst>
          </p:cNvPr>
          <p:cNvSpPr>
            <a:spLocks noGrp="1"/>
          </p:cNvSpPr>
          <p:nvPr>
            <p:ph type="title"/>
          </p:nvPr>
        </p:nvSpPr>
        <p:spPr/>
        <p:txBody>
          <a:bodyPr/>
          <a:lstStyle/>
          <a:p>
            <a:r>
              <a:rPr lang="en-GB" dirty="0"/>
              <a:t>Spectrogram Generator</a:t>
            </a:r>
            <a:endParaRPr lang="en-US" dirty="0"/>
          </a:p>
        </p:txBody>
      </p:sp>
      <p:sp>
        <p:nvSpPr>
          <p:cNvPr id="4" name="Text Placeholder 3">
            <a:extLst>
              <a:ext uri="{FF2B5EF4-FFF2-40B4-BE49-F238E27FC236}">
                <a16:creationId xmlns:a16="http://schemas.microsoft.com/office/drawing/2014/main" id="{C1F4BE84-CAD5-445D-96E5-108D6D167F61}"/>
              </a:ext>
            </a:extLst>
          </p:cNvPr>
          <p:cNvSpPr>
            <a:spLocks noGrp="1"/>
          </p:cNvSpPr>
          <p:nvPr>
            <p:ph type="body" sz="quarter" idx="10"/>
          </p:nvPr>
        </p:nvSpPr>
        <p:spPr/>
        <p:txBody>
          <a:bodyPr/>
          <a:lstStyle/>
          <a:p>
            <a:r>
              <a:rPr lang="en-GB" dirty="0"/>
              <a:t>Diversity | </a:t>
            </a:r>
            <a:r>
              <a:rPr lang="en-GB" dirty="0" err="1"/>
              <a:t>RadTTS</a:t>
            </a:r>
            <a:endParaRPr lang="en-US" dirty="0"/>
          </a:p>
        </p:txBody>
      </p:sp>
      <p:sp>
        <p:nvSpPr>
          <p:cNvPr id="8" name="TextBox 7">
            <a:extLst>
              <a:ext uri="{FF2B5EF4-FFF2-40B4-BE49-F238E27FC236}">
                <a16:creationId xmlns:a16="http://schemas.microsoft.com/office/drawing/2014/main" id="{5F3F62AC-F4DB-5080-5BBD-BDF74F22EE4A}"/>
              </a:ext>
            </a:extLst>
          </p:cNvPr>
          <p:cNvSpPr txBox="1"/>
          <p:nvPr/>
        </p:nvSpPr>
        <p:spPr>
          <a:xfrm>
            <a:off x="357388" y="19835336"/>
            <a:ext cx="18693684" cy="461665"/>
          </a:xfrm>
          <a:prstGeom prst="rect">
            <a:avLst/>
          </a:prstGeom>
          <a:noFill/>
        </p:spPr>
        <p:txBody>
          <a:bodyPr wrap="square">
            <a:spAutoFit/>
          </a:bodyPr>
          <a:lstStyle/>
          <a:p>
            <a:r>
              <a:rPr lang="en-GB" sz="2400" dirty="0">
                <a:hlinkClick r:id="rId3"/>
              </a:rPr>
              <a:t>https://nv-adlr.github.io/RADTTS</a:t>
            </a:r>
            <a:endParaRPr lang="en-GB" dirty="0"/>
          </a:p>
        </p:txBody>
      </p:sp>
      <p:pic>
        <p:nvPicPr>
          <p:cNvPr id="10" name="Picture 9">
            <a:extLst>
              <a:ext uri="{FF2B5EF4-FFF2-40B4-BE49-F238E27FC236}">
                <a16:creationId xmlns:a16="http://schemas.microsoft.com/office/drawing/2014/main" id="{21D7219E-0FC5-F180-6EEF-6D2AD42194C8}"/>
              </a:ext>
            </a:extLst>
          </p:cNvPr>
          <p:cNvPicPr>
            <a:picLocks noChangeAspect="1"/>
          </p:cNvPicPr>
          <p:nvPr/>
        </p:nvPicPr>
        <p:blipFill>
          <a:blip r:embed="rId4"/>
          <a:stretch>
            <a:fillRect/>
          </a:stretch>
        </p:blipFill>
        <p:spPr>
          <a:xfrm>
            <a:off x="1244019" y="4412495"/>
            <a:ext cx="14815132" cy="12936438"/>
          </a:xfrm>
          <a:prstGeom prst="rect">
            <a:avLst/>
          </a:prstGeom>
        </p:spPr>
      </p:pic>
      <p:grpSp>
        <p:nvGrpSpPr>
          <p:cNvPr id="7" name="Group 6">
            <a:extLst>
              <a:ext uri="{FF2B5EF4-FFF2-40B4-BE49-F238E27FC236}">
                <a16:creationId xmlns:a16="http://schemas.microsoft.com/office/drawing/2014/main" id="{D2B41EE9-C07B-ECBE-D6B7-56A847578C80}"/>
              </a:ext>
            </a:extLst>
          </p:cNvPr>
          <p:cNvGrpSpPr/>
          <p:nvPr/>
        </p:nvGrpSpPr>
        <p:grpSpPr>
          <a:xfrm>
            <a:off x="18555690" y="8277325"/>
            <a:ext cx="17460383" cy="7702776"/>
            <a:chOff x="20666300" y="4909383"/>
            <a:chExt cx="13838013" cy="7702776"/>
          </a:xfrm>
        </p:grpSpPr>
        <p:pic>
          <p:nvPicPr>
            <p:cNvPr id="1026" name="Picture 2">
              <a:extLst>
                <a:ext uri="{FF2B5EF4-FFF2-40B4-BE49-F238E27FC236}">
                  <a16:creationId xmlns:a16="http://schemas.microsoft.com/office/drawing/2014/main" id="{CA81DF22-CBB2-53C4-E2BA-102E255D2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66300" y="4909383"/>
              <a:ext cx="13463502" cy="71426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373BDC-5811-13C4-8F17-18120A2A6DC8}"/>
                </a:ext>
              </a:extLst>
            </p:cNvPr>
            <p:cNvSpPr txBox="1"/>
            <p:nvPr/>
          </p:nvSpPr>
          <p:spPr>
            <a:xfrm>
              <a:off x="20666300" y="11965828"/>
              <a:ext cx="13838013" cy="646331"/>
            </a:xfrm>
            <a:prstGeom prst="rect">
              <a:avLst/>
            </a:prstGeom>
            <a:noFill/>
          </p:spPr>
          <p:txBody>
            <a:bodyPr wrap="square">
              <a:spAutoFit/>
            </a:bodyPr>
            <a:lstStyle/>
            <a:p>
              <a:r>
                <a:rPr lang="en-GB" sz="3600" dirty="0">
                  <a:solidFill>
                    <a:srgbClr val="494E52"/>
                  </a:solidFill>
                  <a:latin typeface="-apple-system"/>
                </a:rPr>
                <a:t>E</a:t>
              </a:r>
              <a:r>
                <a:rPr lang="en-GB" sz="3600" b="0" i="0" dirty="0">
                  <a:solidFill>
                    <a:srgbClr val="494E52"/>
                  </a:solidFill>
                  <a:effectLst/>
                  <a:latin typeface="-apple-system"/>
                </a:rPr>
                <a:t>valuation of RAD-TTS </a:t>
              </a:r>
              <a:r>
                <a:rPr lang="en-GB" sz="3600" b="0" i="0" dirty="0" err="1">
                  <a:solidFill>
                    <a:srgbClr val="494E52"/>
                  </a:solidFill>
                  <a:effectLst/>
                  <a:latin typeface="-apple-system"/>
                </a:rPr>
                <a:t>wrt</a:t>
              </a:r>
              <a:r>
                <a:rPr lang="en-GB" sz="3600" b="0" i="0" dirty="0">
                  <a:solidFill>
                    <a:srgbClr val="494E52"/>
                  </a:solidFill>
                  <a:effectLst/>
                  <a:latin typeface="-apple-system"/>
                </a:rPr>
                <a:t> other non-autoregressive models in terms of variability in speech.</a:t>
              </a:r>
              <a:endParaRPr lang="en-GB" sz="3600" dirty="0"/>
            </a:p>
          </p:txBody>
        </p:sp>
      </p:grpSp>
    </p:spTree>
    <p:extLst>
      <p:ext uri="{BB962C8B-B14F-4D97-AF65-F5344CB8AC3E}">
        <p14:creationId xmlns:p14="http://schemas.microsoft.com/office/powerpoint/2010/main" val="760073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37DD-EE4B-316D-0D9F-E58B53C04A73}"/>
              </a:ext>
            </a:extLst>
          </p:cNvPr>
          <p:cNvSpPr>
            <a:spLocks noGrp="1"/>
          </p:cNvSpPr>
          <p:nvPr>
            <p:ph type="title"/>
          </p:nvPr>
        </p:nvSpPr>
        <p:spPr/>
        <p:txBody>
          <a:bodyPr/>
          <a:lstStyle/>
          <a:p>
            <a:r>
              <a:rPr lang="en-US" dirty="0">
                <a:latin typeface="NVIDIA Sans"/>
              </a:rPr>
              <a:t>Spectrogram Generator</a:t>
            </a:r>
            <a:endParaRPr lang="en-US" dirty="0"/>
          </a:p>
        </p:txBody>
      </p:sp>
      <p:sp>
        <p:nvSpPr>
          <p:cNvPr id="3" name="Text Placeholder 2">
            <a:extLst>
              <a:ext uri="{FF2B5EF4-FFF2-40B4-BE49-F238E27FC236}">
                <a16:creationId xmlns:a16="http://schemas.microsoft.com/office/drawing/2014/main" id="{50C9A9F8-EB2E-8DE3-25AE-A32B5BA73B1C}"/>
              </a:ext>
            </a:extLst>
          </p:cNvPr>
          <p:cNvSpPr>
            <a:spLocks noGrp="1"/>
          </p:cNvSpPr>
          <p:nvPr>
            <p:ph type="body" sz="quarter" idx="10"/>
          </p:nvPr>
        </p:nvSpPr>
        <p:spPr/>
        <p:txBody>
          <a:bodyPr lIns="91440" tIns="45720" rIns="91440" bIns="45720" anchor="t"/>
          <a:lstStyle/>
          <a:p>
            <a:r>
              <a:rPr lang="en-US" dirty="0">
                <a:latin typeface="NVIDIA Sans"/>
              </a:rPr>
              <a:t>Multi-Speakers TTS | Spectrogram Generator conditioned to Speaker</a:t>
            </a:r>
          </a:p>
          <a:p>
            <a:endParaRPr lang="en-US" dirty="0"/>
          </a:p>
        </p:txBody>
      </p:sp>
      <p:cxnSp>
        <p:nvCxnSpPr>
          <p:cNvPr id="6" name="Straight Arrow Connector 5">
            <a:extLst>
              <a:ext uri="{FF2B5EF4-FFF2-40B4-BE49-F238E27FC236}">
                <a16:creationId xmlns:a16="http://schemas.microsoft.com/office/drawing/2014/main" id="{F6CBBB37-E36F-1A0F-59A3-722D72C2F7E6}"/>
              </a:ext>
            </a:extLst>
          </p:cNvPr>
          <p:cNvCxnSpPr>
            <a:cxnSpLocks/>
          </p:cNvCxnSpPr>
          <p:nvPr/>
        </p:nvCxnSpPr>
        <p:spPr>
          <a:xfrm>
            <a:off x="1380530" y="12404598"/>
            <a:ext cx="3266076"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7" name="Google Shape;1242;p19">
            <a:extLst>
              <a:ext uri="{FF2B5EF4-FFF2-40B4-BE49-F238E27FC236}">
                <a16:creationId xmlns:a16="http://schemas.microsoft.com/office/drawing/2014/main" id="{FF138C37-5FD8-28A5-0753-7EC6ACAD797A}"/>
              </a:ext>
            </a:extLst>
          </p:cNvPr>
          <p:cNvSpPr txBox="1"/>
          <p:nvPr/>
        </p:nvSpPr>
        <p:spPr>
          <a:xfrm>
            <a:off x="31033948" y="12578847"/>
            <a:ext cx="3666324" cy="931506"/>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2400" b="1" kern="0" dirty="0">
                <a:solidFill>
                  <a:srgbClr val="FFFFFF"/>
                </a:solidFill>
                <a:latin typeface="NVIDIA Sans" panose="020B0503020203020204" pitchFamily="34" charset="0"/>
                <a:ea typeface="Trebuchet MS"/>
                <a:cs typeface="NVIDIA Sans" panose="020B0503020203020204" pitchFamily="34" charset="0"/>
                <a:sym typeface="Trebuchet MS"/>
              </a:rPr>
              <a:t>Speech </a:t>
            </a:r>
            <a:endParaRPr sz="2400" b="1" kern="0" dirty="0">
              <a:solidFill>
                <a:srgbClr val="FFFFFF"/>
              </a:solidFill>
              <a:latin typeface="NVIDIA Sans" panose="020B0503020203020204" pitchFamily="34" charset="0"/>
              <a:cs typeface="NVIDIA Sans" panose="020B0503020203020204" pitchFamily="34" charset="0"/>
              <a:sym typeface="Arial"/>
            </a:endParaRPr>
          </a:p>
        </p:txBody>
      </p:sp>
      <p:cxnSp>
        <p:nvCxnSpPr>
          <p:cNvPr id="8" name="Straight Arrow Connector 7">
            <a:extLst>
              <a:ext uri="{FF2B5EF4-FFF2-40B4-BE49-F238E27FC236}">
                <a16:creationId xmlns:a16="http://schemas.microsoft.com/office/drawing/2014/main" id="{C63BA6B8-7DF9-C204-4CB2-2BA460BE64A7}"/>
              </a:ext>
            </a:extLst>
          </p:cNvPr>
          <p:cNvCxnSpPr>
            <a:cxnSpLocks/>
          </p:cNvCxnSpPr>
          <p:nvPr/>
        </p:nvCxnSpPr>
        <p:spPr>
          <a:xfrm flipV="1">
            <a:off x="31033949" y="12360729"/>
            <a:ext cx="3512478" cy="1683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9" name="Google Shape;1242;p19">
            <a:extLst>
              <a:ext uri="{FF2B5EF4-FFF2-40B4-BE49-F238E27FC236}">
                <a16:creationId xmlns:a16="http://schemas.microsoft.com/office/drawing/2014/main" id="{2B93E20F-C0EC-B3BC-EA77-9CA1DA027C5D}"/>
              </a:ext>
            </a:extLst>
          </p:cNvPr>
          <p:cNvSpPr txBox="1"/>
          <p:nvPr/>
        </p:nvSpPr>
        <p:spPr>
          <a:xfrm>
            <a:off x="421324" y="12757698"/>
            <a:ext cx="3666324" cy="777784"/>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dirty="0">
                <a:solidFill>
                  <a:srgbClr val="000000"/>
                </a:solidFill>
                <a:latin typeface="NVIDIA Sans" panose="020B0503020203020204" pitchFamily="34" charset="0"/>
                <a:cs typeface="NVIDIA Sans" panose="020B0503020203020204" pitchFamily="34" charset="0"/>
                <a:sym typeface="Trebuchet MS"/>
              </a:rPr>
              <a:t>Text</a:t>
            </a:r>
            <a:endParaRPr sz="3600" kern="0" dirty="0">
              <a:solidFill>
                <a:srgbClr val="000000"/>
              </a:solidFill>
              <a:latin typeface="NVIDIA Sans" panose="020B0503020203020204" pitchFamily="34" charset="0"/>
              <a:cs typeface="NVIDIA Sans" panose="020B0503020203020204" pitchFamily="34" charset="0"/>
              <a:sym typeface="Arial"/>
            </a:endParaRPr>
          </a:p>
        </p:txBody>
      </p:sp>
      <p:pic>
        <p:nvPicPr>
          <p:cNvPr id="10" name="Google Shape;1014;p5" descr="A close up of a logo&#10;&#10;Description automatically generated">
            <a:extLst>
              <a:ext uri="{FF2B5EF4-FFF2-40B4-BE49-F238E27FC236}">
                <a16:creationId xmlns:a16="http://schemas.microsoft.com/office/drawing/2014/main" id="{4633DE1A-C5DD-D601-1AB7-5EA798D7B39B}"/>
              </a:ext>
            </a:extLst>
          </p:cNvPr>
          <p:cNvPicPr preferRelativeResize="0"/>
          <p:nvPr/>
        </p:nvPicPr>
        <p:blipFill rotWithShape="1">
          <a:blip r:embed="rId3">
            <a:alphaModFix/>
          </a:blip>
          <a:srcRect/>
          <a:stretch/>
        </p:blipFill>
        <p:spPr>
          <a:xfrm>
            <a:off x="1284315" y="10705921"/>
            <a:ext cx="1844818" cy="1771302"/>
          </a:xfrm>
          <a:prstGeom prst="rect">
            <a:avLst/>
          </a:prstGeom>
          <a:noFill/>
          <a:ln>
            <a:noFill/>
          </a:ln>
        </p:spPr>
      </p:pic>
      <p:grpSp>
        <p:nvGrpSpPr>
          <p:cNvPr id="11" name="Group 10">
            <a:extLst>
              <a:ext uri="{FF2B5EF4-FFF2-40B4-BE49-F238E27FC236}">
                <a16:creationId xmlns:a16="http://schemas.microsoft.com/office/drawing/2014/main" id="{A0D0DAAA-29D9-D8BD-F216-244C22F731BB}"/>
              </a:ext>
            </a:extLst>
          </p:cNvPr>
          <p:cNvGrpSpPr/>
          <p:nvPr/>
        </p:nvGrpSpPr>
        <p:grpSpPr>
          <a:xfrm flipH="1">
            <a:off x="31965388" y="10913250"/>
            <a:ext cx="1803444" cy="1563972"/>
            <a:chOff x="2700518" y="7526424"/>
            <a:chExt cx="2631664" cy="2363123"/>
          </a:xfrm>
        </p:grpSpPr>
        <p:pic>
          <p:nvPicPr>
            <p:cNvPr id="12" name="Google Shape;1015;p5">
              <a:extLst>
                <a:ext uri="{FF2B5EF4-FFF2-40B4-BE49-F238E27FC236}">
                  <a16:creationId xmlns:a16="http://schemas.microsoft.com/office/drawing/2014/main" id="{B327F171-7CFC-3D48-5768-48B9A23A3543}"/>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13" name="Google Shape;891;p7" descr="Chat bubble outline">
              <a:extLst>
                <a:ext uri="{FF2B5EF4-FFF2-40B4-BE49-F238E27FC236}">
                  <a16:creationId xmlns:a16="http://schemas.microsoft.com/office/drawing/2014/main" id="{44AD4D20-AC19-B849-21C6-A8961F34148E}"/>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sp>
        <p:nvSpPr>
          <p:cNvPr id="14" name="Rectangle 13">
            <a:extLst>
              <a:ext uri="{FF2B5EF4-FFF2-40B4-BE49-F238E27FC236}">
                <a16:creationId xmlns:a16="http://schemas.microsoft.com/office/drawing/2014/main" id="{EED3078D-660E-BBC0-FB53-CDF9F0E5D3CD}"/>
              </a:ext>
            </a:extLst>
          </p:cNvPr>
          <p:cNvSpPr/>
          <p:nvPr/>
        </p:nvSpPr>
        <p:spPr>
          <a:xfrm>
            <a:off x="4742822" y="10992439"/>
            <a:ext cx="6445824" cy="2517914"/>
          </a:xfrm>
          <a:prstGeom prst="rect">
            <a:avLst/>
          </a:prstGeom>
          <a:solidFill>
            <a:srgbClr val="76B9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Text Normalization &amp; Pre-processing</a:t>
            </a:r>
          </a:p>
        </p:txBody>
      </p:sp>
      <p:sp>
        <p:nvSpPr>
          <p:cNvPr id="15" name="Rectangle 14">
            <a:extLst>
              <a:ext uri="{FF2B5EF4-FFF2-40B4-BE49-F238E27FC236}">
                <a16:creationId xmlns:a16="http://schemas.microsoft.com/office/drawing/2014/main" id="{6259BC93-9456-A2B3-BC75-1210A4396DD1}"/>
              </a:ext>
            </a:extLst>
          </p:cNvPr>
          <p:cNvSpPr/>
          <p:nvPr/>
        </p:nvSpPr>
        <p:spPr>
          <a:xfrm>
            <a:off x="12386198" y="10992439"/>
            <a:ext cx="6708592" cy="2517914"/>
          </a:xfrm>
          <a:prstGeom prst="rect">
            <a:avLst/>
          </a:prstGeom>
          <a:solidFill>
            <a:srgbClr val="76B9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Spectrogram Generator</a:t>
            </a:r>
          </a:p>
        </p:txBody>
      </p:sp>
      <p:sp>
        <p:nvSpPr>
          <p:cNvPr id="16" name="Rectangle 15">
            <a:extLst>
              <a:ext uri="{FF2B5EF4-FFF2-40B4-BE49-F238E27FC236}">
                <a16:creationId xmlns:a16="http://schemas.microsoft.com/office/drawing/2014/main" id="{AA19515F-4D46-C9D9-DD2D-BADCAAE3D67C}"/>
              </a:ext>
            </a:extLst>
          </p:cNvPr>
          <p:cNvSpPr/>
          <p:nvPr/>
        </p:nvSpPr>
        <p:spPr>
          <a:xfrm>
            <a:off x="25630727" y="11006265"/>
            <a:ext cx="5127950" cy="2517914"/>
          </a:xfrm>
          <a:prstGeom prst="rect">
            <a:avLst/>
          </a:prstGeom>
          <a:solidFill>
            <a:srgbClr val="76B9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Denoiser</a:t>
            </a:r>
          </a:p>
        </p:txBody>
      </p:sp>
      <p:cxnSp>
        <p:nvCxnSpPr>
          <p:cNvPr id="20" name="Straight Arrow Connector 19">
            <a:extLst>
              <a:ext uri="{FF2B5EF4-FFF2-40B4-BE49-F238E27FC236}">
                <a16:creationId xmlns:a16="http://schemas.microsoft.com/office/drawing/2014/main" id="{F49E06A5-5C78-0EA0-49B5-94E8E9212A30}"/>
              </a:ext>
            </a:extLst>
          </p:cNvPr>
          <p:cNvCxnSpPr>
            <a:cxnSpLocks/>
            <a:stCxn id="14" idx="3"/>
            <a:endCxn id="15" idx="1"/>
          </p:cNvCxnSpPr>
          <p:nvPr/>
        </p:nvCxnSpPr>
        <p:spPr>
          <a:xfrm>
            <a:off x="11188646" y="12251396"/>
            <a:ext cx="1197552" cy="0"/>
          </a:xfrm>
          <a:prstGeom prst="straightConnector1">
            <a:avLst/>
          </a:prstGeom>
          <a:noFill/>
          <a:ln w="12700" cap="flat" cmpd="sng" algn="ctr">
            <a:solidFill>
              <a:srgbClr val="5E5E5E">
                <a:shade val="95000"/>
                <a:satMod val="105000"/>
              </a:srgbClr>
            </a:solidFill>
            <a:prstDash val="solid"/>
            <a:tailEnd type="stealth" w="lg" len="lg"/>
          </a:ln>
          <a:effectLst/>
        </p:spPr>
      </p:cxnSp>
      <p:cxnSp>
        <p:nvCxnSpPr>
          <p:cNvPr id="21" name="Straight Arrow Connector 20">
            <a:extLst>
              <a:ext uri="{FF2B5EF4-FFF2-40B4-BE49-F238E27FC236}">
                <a16:creationId xmlns:a16="http://schemas.microsoft.com/office/drawing/2014/main" id="{077174B1-57CA-4218-5331-195DCF0786FA}"/>
              </a:ext>
            </a:extLst>
          </p:cNvPr>
          <p:cNvCxnSpPr>
            <a:cxnSpLocks/>
            <a:stCxn id="15" idx="3"/>
            <a:endCxn id="24" idx="1"/>
          </p:cNvCxnSpPr>
          <p:nvPr/>
        </p:nvCxnSpPr>
        <p:spPr>
          <a:xfrm>
            <a:off x="19094791" y="12251396"/>
            <a:ext cx="1255238"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24" name="Rectangle 23">
            <a:extLst>
              <a:ext uri="{FF2B5EF4-FFF2-40B4-BE49-F238E27FC236}">
                <a16:creationId xmlns:a16="http://schemas.microsoft.com/office/drawing/2014/main" id="{660E58E3-3B31-354B-4A88-570C96A86ABF}"/>
              </a:ext>
            </a:extLst>
          </p:cNvPr>
          <p:cNvSpPr/>
          <p:nvPr/>
        </p:nvSpPr>
        <p:spPr>
          <a:xfrm>
            <a:off x="20350028" y="10992439"/>
            <a:ext cx="4416740" cy="2517914"/>
          </a:xfrm>
          <a:prstGeom prst="rect">
            <a:avLst/>
          </a:prstGeom>
          <a:solidFill>
            <a:srgbClr val="76B9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Vocoder Model</a:t>
            </a:r>
          </a:p>
        </p:txBody>
      </p:sp>
      <p:cxnSp>
        <p:nvCxnSpPr>
          <p:cNvPr id="25" name="Straight Arrow Connector 24">
            <a:extLst>
              <a:ext uri="{FF2B5EF4-FFF2-40B4-BE49-F238E27FC236}">
                <a16:creationId xmlns:a16="http://schemas.microsoft.com/office/drawing/2014/main" id="{A3E4D27E-0E0E-4195-1BD2-33728A7786E7}"/>
              </a:ext>
            </a:extLst>
          </p:cNvPr>
          <p:cNvCxnSpPr>
            <a:cxnSpLocks/>
            <a:stCxn id="24" idx="3"/>
            <a:endCxn id="16" idx="1"/>
          </p:cNvCxnSpPr>
          <p:nvPr/>
        </p:nvCxnSpPr>
        <p:spPr>
          <a:xfrm>
            <a:off x="24766769" y="12251397"/>
            <a:ext cx="863958" cy="13826"/>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27" name="Rectangle 26">
            <a:extLst>
              <a:ext uri="{FF2B5EF4-FFF2-40B4-BE49-F238E27FC236}">
                <a16:creationId xmlns:a16="http://schemas.microsoft.com/office/drawing/2014/main" id="{2FFC82A8-0A0C-06E7-FC98-E3A3CEF318EB}"/>
              </a:ext>
            </a:extLst>
          </p:cNvPr>
          <p:cNvSpPr/>
          <p:nvPr/>
        </p:nvSpPr>
        <p:spPr>
          <a:xfrm>
            <a:off x="12386198" y="6041675"/>
            <a:ext cx="6708592" cy="2517914"/>
          </a:xfrm>
          <a:prstGeom prst="rect">
            <a:avLst/>
          </a:prstGeom>
          <a:solidFill>
            <a:srgbClr val="76B9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Pitch and Duration Predictor</a:t>
            </a:r>
          </a:p>
        </p:txBody>
      </p:sp>
      <p:cxnSp>
        <p:nvCxnSpPr>
          <p:cNvPr id="28" name="Straight Arrow Connector 27">
            <a:extLst>
              <a:ext uri="{FF2B5EF4-FFF2-40B4-BE49-F238E27FC236}">
                <a16:creationId xmlns:a16="http://schemas.microsoft.com/office/drawing/2014/main" id="{2D51CB5D-F732-8493-3C7F-41DFD04F04CB}"/>
              </a:ext>
            </a:extLst>
          </p:cNvPr>
          <p:cNvCxnSpPr>
            <a:cxnSpLocks/>
            <a:stCxn id="27" idx="2"/>
            <a:endCxn id="15" idx="0"/>
          </p:cNvCxnSpPr>
          <p:nvPr/>
        </p:nvCxnSpPr>
        <p:spPr>
          <a:xfrm>
            <a:off x="15740494" y="8559589"/>
            <a:ext cx="0" cy="243285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9" name="Rectangle 38">
            <a:extLst>
              <a:ext uri="{FF2B5EF4-FFF2-40B4-BE49-F238E27FC236}">
                <a16:creationId xmlns:a16="http://schemas.microsoft.com/office/drawing/2014/main" id="{46D1DC0D-2287-6D53-8232-2A43D9100844}"/>
              </a:ext>
            </a:extLst>
          </p:cNvPr>
          <p:cNvSpPr/>
          <p:nvPr/>
        </p:nvSpPr>
        <p:spPr>
          <a:xfrm>
            <a:off x="5929312" y="6041675"/>
            <a:ext cx="4167619" cy="25179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Speaker Embedding</a:t>
            </a:r>
          </a:p>
        </p:txBody>
      </p:sp>
      <p:cxnSp>
        <p:nvCxnSpPr>
          <p:cNvPr id="42" name="Straight Arrow Connector 41">
            <a:extLst>
              <a:ext uri="{FF2B5EF4-FFF2-40B4-BE49-F238E27FC236}">
                <a16:creationId xmlns:a16="http://schemas.microsoft.com/office/drawing/2014/main" id="{7A810DFD-F1A5-6E61-C1CB-0D012D954D3E}"/>
              </a:ext>
            </a:extLst>
          </p:cNvPr>
          <p:cNvCxnSpPr>
            <a:cxnSpLocks/>
            <a:stCxn id="39" idx="2"/>
            <a:endCxn id="15" idx="0"/>
          </p:cNvCxnSpPr>
          <p:nvPr/>
        </p:nvCxnSpPr>
        <p:spPr>
          <a:xfrm>
            <a:off x="8013122" y="8559589"/>
            <a:ext cx="7727372" cy="24328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705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37DD-EE4B-316D-0D9F-E58B53C04A73}"/>
              </a:ext>
            </a:extLst>
          </p:cNvPr>
          <p:cNvSpPr>
            <a:spLocks noGrp="1"/>
          </p:cNvSpPr>
          <p:nvPr>
            <p:ph type="title"/>
          </p:nvPr>
        </p:nvSpPr>
        <p:spPr/>
        <p:txBody>
          <a:bodyPr/>
          <a:lstStyle/>
          <a:p>
            <a:r>
              <a:rPr lang="en-US" dirty="0">
                <a:latin typeface="NVIDIA Sans"/>
              </a:rPr>
              <a:t>Spectrogram Generator</a:t>
            </a:r>
            <a:endParaRPr lang="en-US" dirty="0"/>
          </a:p>
        </p:txBody>
      </p:sp>
      <p:sp>
        <p:nvSpPr>
          <p:cNvPr id="3" name="Text Placeholder 2">
            <a:extLst>
              <a:ext uri="{FF2B5EF4-FFF2-40B4-BE49-F238E27FC236}">
                <a16:creationId xmlns:a16="http://schemas.microsoft.com/office/drawing/2014/main" id="{50C9A9F8-EB2E-8DE3-25AE-A32B5BA73B1C}"/>
              </a:ext>
            </a:extLst>
          </p:cNvPr>
          <p:cNvSpPr>
            <a:spLocks noGrp="1"/>
          </p:cNvSpPr>
          <p:nvPr>
            <p:ph type="body" sz="quarter" idx="10"/>
          </p:nvPr>
        </p:nvSpPr>
        <p:spPr/>
        <p:txBody>
          <a:bodyPr/>
          <a:lstStyle/>
          <a:p>
            <a:r>
              <a:rPr lang="en-US" dirty="0">
                <a:latin typeface="NVIDIA Sans"/>
              </a:rPr>
              <a:t>Multi-Speakers TTS | Spectrogram Generator conditioned to Speaker</a:t>
            </a:r>
          </a:p>
        </p:txBody>
      </p:sp>
      <p:sp>
        <p:nvSpPr>
          <p:cNvPr id="5" name="Content Placeholder 4">
            <a:extLst>
              <a:ext uri="{FF2B5EF4-FFF2-40B4-BE49-F238E27FC236}">
                <a16:creationId xmlns:a16="http://schemas.microsoft.com/office/drawing/2014/main" id="{920843A0-8F7E-C496-2744-52E6168D5766}"/>
              </a:ext>
            </a:extLst>
          </p:cNvPr>
          <p:cNvSpPr>
            <a:spLocks noGrp="1"/>
          </p:cNvSpPr>
          <p:nvPr>
            <p:ph idx="1"/>
          </p:nvPr>
        </p:nvSpPr>
        <p:spPr>
          <a:xfrm>
            <a:off x="2514600" y="4846320"/>
            <a:ext cx="13001625" cy="13651992"/>
          </a:xfrm>
        </p:spPr>
        <p:txBody>
          <a:bodyPr/>
          <a:lstStyle/>
          <a:p>
            <a:endParaRPr lang="en-GB" sz="4000" dirty="0"/>
          </a:p>
          <a:p>
            <a:endParaRPr lang="en-GB" sz="4000" dirty="0"/>
          </a:p>
          <a:p>
            <a:endParaRPr lang="en-GB" sz="4000" dirty="0"/>
          </a:p>
          <a:p>
            <a:r>
              <a:rPr lang="en-GB" sz="4000" dirty="0"/>
              <a:t>Speaker encoder, Spectrogram Generator and Vocoders are trained independently </a:t>
            </a:r>
          </a:p>
          <a:p>
            <a:r>
              <a:rPr lang="en-GB" sz="4000" dirty="0"/>
              <a:t>Speaker Encoder: </a:t>
            </a:r>
          </a:p>
          <a:p>
            <a:pPr lvl="1"/>
            <a:r>
              <a:rPr lang="en-GB" sz="3600" b="1" dirty="0"/>
              <a:t>Input:</a:t>
            </a:r>
            <a:r>
              <a:rPr lang="en-GB" sz="3600" dirty="0"/>
              <a:t> Spectrograms </a:t>
            </a:r>
          </a:p>
          <a:p>
            <a:pPr lvl="1"/>
            <a:r>
              <a:rPr lang="en-GB" sz="3600" b="1" dirty="0"/>
              <a:t>Network: </a:t>
            </a:r>
            <a:r>
              <a:rPr lang="en-GB" sz="3600" dirty="0"/>
              <a:t>Stack of 3 LSTM layers, each followed by a projection to 256 dimensions </a:t>
            </a:r>
          </a:p>
          <a:p>
            <a:pPr lvl="1"/>
            <a:r>
              <a:rPr lang="en-GB" sz="3600" b="1" dirty="0"/>
              <a:t>Output: </a:t>
            </a:r>
            <a:r>
              <a:rPr lang="en-GB" sz="3600" dirty="0"/>
              <a:t>Averaged and normalized embedding on sliding window </a:t>
            </a:r>
          </a:p>
          <a:p>
            <a:pPr lvl="1"/>
            <a:r>
              <a:rPr lang="en-GB" sz="3600" dirty="0"/>
              <a:t>Trained for text-independent speaker verification task.</a:t>
            </a:r>
          </a:p>
        </p:txBody>
      </p:sp>
      <p:pic>
        <p:nvPicPr>
          <p:cNvPr id="7" name="Picture 6">
            <a:extLst>
              <a:ext uri="{FF2B5EF4-FFF2-40B4-BE49-F238E27FC236}">
                <a16:creationId xmlns:a16="http://schemas.microsoft.com/office/drawing/2014/main" id="{E3B01841-82B7-B7A7-0C22-049EDDFF3961}"/>
              </a:ext>
            </a:extLst>
          </p:cNvPr>
          <p:cNvPicPr>
            <a:picLocks noChangeAspect="1"/>
          </p:cNvPicPr>
          <p:nvPr/>
        </p:nvPicPr>
        <p:blipFill>
          <a:blip r:embed="rId3"/>
          <a:stretch>
            <a:fillRect/>
          </a:stretch>
        </p:blipFill>
        <p:spPr>
          <a:xfrm>
            <a:off x="16489312" y="7879258"/>
            <a:ext cx="19902387" cy="5336345"/>
          </a:xfrm>
          <a:prstGeom prst="rect">
            <a:avLst/>
          </a:prstGeom>
        </p:spPr>
      </p:pic>
      <p:cxnSp>
        <p:nvCxnSpPr>
          <p:cNvPr id="11" name="Straight Arrow Connector 10">
            <a:extLst>
              <a:ext uri="{FF2B5EF4-FFF2-40B4-BE49-F238E27FC236}">
                <a16:creationId xmlns:a16="http://schemas.microsoft.com/office/drawing/2014/main" id="{11868DAC-DC20-DB9A-98B4-EE5E7078A89D}"/>
              </a:ext>
            </a:extLst>
          </p:cNvPr>
          <p:cNvCxnSpPr>
            <a:cxnSpLocks/>
            <a:stCxn id="15" idx="0"/>
          </p:cNvCxnSpPr>
          <p:nvPr/>
        </p:nvCxnSpPr>
        <p:spPr>
          <a:xfrm flipV="1">
            <a:off x="18894082" y="11731997"/>
            <a:ext cx="1295693" cy="1844875"/>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5FD3CB9-B84B-307D-0F6B-FFBACAE57E4A}"/>
              </a:ext>
            </a:extLst>
          </p:cNvPr>
          <p:cNvSpPr txBox="1"/>
          <p:nvPr/>
        </p:nvSpPr>
        <p:spPr>
          <a:xfrm>
            <a:off x="16760775" y="13576872"/>
            <a:ext cx="4266613" cy="584775"/>
          </a:xfrm>
          <a:prstGeom prst="rect">
            <a:avLst/>
          </a:prstGeom>
          <a:noFill/>
        </p:spPr>
        <p:txBody>
          <a:bodyPr wrap="square" rtlCol="0">
            <a:spAutoFit/>
          </a:bodyPr>
          <a:lstStyle/>
          <a:p>
            <a:pPr algn="ctr"/>
            <a:r>
              <a:rPr lang="en-GB" sz="3200" b="1" dirty="0">
                <a:solidFill>
                  <a:srgbClr val="CDCCFB"/>
                </a:solidFill>
                <a:latin typeface="Trebuchet MS" panose="020B0603020202020204" pitchFamily="34" charset="0"/>
              </a:rPr>
              <a:t>Tacotron2</a:t>
            </a:r>
          </a:p>
        </p:txBody>
      </p:sp>
      <p:sp>
        <p:nvSpPr>
          <p:cNvPr id="17" name="TextBox 16">
            <a:extLst>
              <a:ext uri="{FF2B5EF4-FFF2-40B4-BE49-F238E27FC236}">
                <a16:creationId xmlns:a16="http://schemas.microsoft.com/office/drawing/2014/main" id="{79A73ACB-03FB-58B2-837B-090DEC5161AA}"/>
              </a:ext>
            </a:extLst>
          </p:cNvPr>
          <p:cNvSpPr txBox="1"/>
          <p:nvPr/>
        </p:nvSpPr>
        <p:spPr>
          <a:xfrm>
            <a:off x="32477025" y="8263830"/>
            <a:ext cx="1933789" cy="584775"/>
          </a:xfrm>
          <a:prstGeom prst="rect">
            <a:avLst/>
          </a:prstGeom>
          <a:noFill/>
        </p:spPr>
        <p:txBody>
          <a:bodyPr wrap="square" rtlCol="0">
            <a:spAutoFit/>
          </a:bodyPr>
          <a:lstStyle/>
          <a:p>
            <a:pPr algn="ctr"/>
            <a:r>
              <a:rPr lang="en-GB" sz="3200" b="1" dirty="0" err="1">
                <a:solidFill>
                  <a:srgbClr val="F4CECD"/>
                </a:solidFill>
                <a:latin typeface="Trebuchet MS" panose="020B0603020202020204" pitchFamily="34" charset="0"/>
              </a:rPr>
              <a:t>Wavnet</a:t>
            </a:r>
            <a:endParaRPr lang="en-GB" sz="3200" b="1" dirty="0">
              <a:solidFill>
                <a:srgbClr val="F4CECD"/>
              </a:solidFill>
              <a:latin typeface="Trebuchet MS" panose="020B0603020202020204" pitchFamily="34" charset="0"/>
            </a:endParaRPr>
          </a:p>
        </p:txBody>
      </p:sp>
      <p:cxnSp>
        <p:nvCxnSpPr>
          <p:cNvPr id="19" name="Straight Arrow Connector 18">
            <a:extLst>
              <a:ext uri="{FF2B5EF4-FFF2-40B4-BE49-F238E27FC236}">
                <a16:creationId xmlns:a16="http://schemas.microsoft.com/office/drawing/2014/main" id="{41696A04-3FFC-5E5F-8419-E2DB3BBD36DF}"/>
              </a:ext>
            </a:extLst>
          </p:cNvPr>
          <p:cNvCxnSpPr>
            <a:cxnSpLocks/>
            <a:stCxn id="17" idx="2"/>
          </p:cNvCxnSpPr>
          <p:nvPr/>
        </p:nvCxnSpPr>
        <p:spPr>
          <a:xfrm flipH="1">
            <a:off x="31534050" y="8848605"/>
            <a:ext cx="1909870" cy="1740392"/>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148B7FE-F5A4-D66E-60E3-434F42137F11}"/>
              </a:ext>
            </a:extLst>
          </p:cNvPr>
          <p:cNvSpPr txBox="1"/>
          <p:nvPr/>
        </p:nvSpPr>
        <p:spPr>
          <a:xfrm>
            <a:off x="321468" y="19526303"/>
            <a:ext cx="29482257" cy="954107"/>
          </a:xfrm>
          <a:prstGeom prst="rect">
            <a:avLst/>
          </a:prstGeom>
          <a:noFill/>
        </p:spPr>
        <p:txBody>
          <a:bodyPr wrap="square">
            <a:spAutoFit/>
          </a:bodyPr>
          <a:lstStyle/>
          <a:p>
            <a:r>
              <a:rPr lang="en-GB" sz="2800" dirty="0">
                <a:solidFill>
                  <a:schemeClr val="tx2">
                    <a:lumMod val="75000"/>
                  </a:schemeClr>
                </a:solidFill>
                <a:hlinkClick r:id="rId4"/>
              </a:rPr>
              <a:t>Ye Jia∗ Yu Zhang∗ Ron J. Weiss∗ Quan Wang Jonathan Shen Fei Ren, </a:t>
            </a:r>
            <a:r>
              <a:rPr lang="en-GB" sz="2800" dirty="0" err="1">
                <a:solidFill>
                  <a:schemeClr val="tx2">
                    <a:lumMod val="75000"/>
                  </a:schemeClr>
                </a:solidFill>
                <a:hlinkClick r:id="rId4"/>
              </a:rPr>
              <a:t>Zhifeng</a:t>
            </a:r>
            <a:r>
              <a:rPr lang="en-GB" sz="2800" dirty="0">
                <a:solidFill>
                  <a:schemeClr val="tx2">
                    <a:lumMod val="75000"/>
                  </a:schemeClr>
                </a:solidFill>
                <a:hlinkClick r:id="rId4"/>
              </a:rPr>
              <a:t> Chen Patrick Nguyen </a:t>
            </a:r>
            <a:r>
              <a:rPr lang="en-GB" sz="2800" dirty="0" err="1">
                <a:solidFill>
                  <a:schemeClr val="tx2">
                    <a:lumMod val="75000"/>
                  </a:schemeClr>
                </a:solidFill>
                <a:hlinkClick r:id="rId4"/>
              </a:rPr>
              <a:t>Ruoming</a:t>
            </a:r>
            <a:r>
              <a:rPr lang="en-GB" sz="2800" dirty="0">
                <a:solidFill>
                  <a:schemeClr val="tx2">
                    <a:lumMod val="75000"/>
                  </a:schemeClr>
                </a:solidFill>
                <a:hlinkClick r:id="rId4"/>
              </a:rPr>
              <a:t> Pang Ignacio Lopez Moreno </a:t>
            </a:r>
            <a:r>
              <a:rPr lang="en-GB" sz="2800" dirty="0" err="1">
                <a:solidFill>
                  <a:schemeClr val="tx2">
                    <a:lumMod val="75000"/>
                  </a:schemeClr>
                </a:solidFill>
                <a:hlinkClick r:id="rId4"/>
              </a:rPr>
              <a:t>Yonghui</a:t>
            </a:r>
            <a:r>
              <a:rPr lang="en-GB" sz="2800" dirty="0">
                <a:solidFill>
                  <a:schemeClr val="tx2">
                    <a:lumMod val="75000"/>
                  </a:schemeClr>
                </a:solidFill>
                <a:hlinkClick r:id="rId4"/>
              </a:rPr>
              <a:t> </a:t>
            </a:r>
            <a:r>
              <a:rPr lang="en-GB" sz="2800" dirty="0" err="1">
                <a:solidFill>
                  <a:schemeClr val="tx2">
                    <a:lumMod val="75000"/>
                  </a:schemeClr>
                </a:solidFill>
                <a:hlinkClick r:id="rId4"/>
              </a:rPr>
              <a:t>WuTransfer</a:t>
            </a:r>
            <a:r>
              <a:rPr lang="en-GB" sz="2800" dirty="0">
                <a:solidFill>
                  <a:schemeClr val="tx2">
                    <a:lumMod val="75000"/>
                  </a:schemeClr>
                </a:solidFill>
                <a:hlinkClick r:id="rId4"/>
              </a:rPr>
              <a:t> Learning from Speaker Verification </a:t>
            </a:r>
            <a:r>
              <a:rPr lang="en-GB" sz="2800" dirty="0" err="1">
                <a:solidFill>
                  <a:schemeClr val="tx2">
                    <a:lumMod val="75000"/>
                  </a:schemeClr>
                </a:solidFill>
                <a:hlinkClick r:id="rId4"/>
              </a:rPr>
              <a:t>toMultispeaker</a:t>
            </a:r>
            <a:r>
              <a:rPr lang="en-GB" sz="2800" dirty="0">
                <a:solidFill>
                  <a:schemeClr val="tx2">
                    <a:lumMod val="75000"/>
                  </a:schemeClr>
                </a:solidFill>
                <a:hlinkClick r:id="rId4"/>
              </a:rPr>
              <a:t> Text-To-Speech Synthesis. 2019</a:t>
            </a:r>
            <a:endParaRPr lang="en-GB" sz="2800" dirty="0">
              <a:solidFill>
                <a:schemeClr val="tx2">
                  <a:lumMod val="75000"/>
                </a:schemeClr>
              </a:solidFill>
            </a:endParaRPr>
          </a:p>
        </p:txBody>
      </p:sp>
    </p:spTree>
    <p:extLst>
      <p:ext uri="{BB962C8B-B14F-4D97-AF65-F5344CB8AC3E}">
        <p14:creationId xmlns:p14="http://schemas.microsoft.com/office/powerpoint/2010/main" val="3403477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37DD-EE4B-316D-0D9F-E58B53C04A73}"/>
              </a:ext>
            </a:extLst>
          </p:cNvPr>
          <p:cNvSpPr>
            <a:spLocks noGrp="1"/>
          </p:cNvSpPr>
          <p:nvPr>
            <p:ph type="title"/>
          </p:nvPr>
        </p:nvSpPr>
        <p:spPr/>
        <p:txBody>
          <a:bodyPr/>
          <a:lstStyle/>
          <a:p>
            <a:r>
              <a:rPr lang="en-US" dirty="0">
                <a:latin typeface="NVIDIA Sans"/>
              </a:rPr>
              <a:t>Spectrogram Generator</a:t>
            </a:r>
            <a:endParaRPr lang="en-US" dirty="0"/>
          </a:p>
        </p:txBody>
      </p:sp>
      <p:sp>
        <p:nvSpPr>
          <p:cNvPr id="3" name="Text Placeholder 2">
            <a:extLst>
              <a:ext uri="{FF2B5EF4-FFF2-40B4-BE49-F238E27FC236}">
                <a16:creationId xmlns:a16="http://schemas.microsoft.com/office/drawing/2014/main" id="{50C9A9F8-EB2E-8DE3-25AE-A32B5BA73B1C}"/>
              </a:ext>
            </a:extLst>
          </p:cNvPr>
          <p:cNvSpPr>
            <a:spLocks noGrp="1"/>
          </p:cNvSpPr>
          <p:nvPr>
            <p:ph type="body" sz="quarter" idx="10"/>
          </p:nvPr>
        </p:nvSpPr>
        <p:spPr/>
        <p:txBody>
          <a:bodyPr/>
          <a:lstStyle/>
          <a:p>
            <a:r>
              <a:rPr lang="en-US" dirty="0">
                <a:latin typeface="NVIDIA Sans"/>
              </a:rPr>
              <a:t>Multi-Speakers TTS | Spectrogram Generator conditioned to Speaker</a:t>
            </a:r>
          </a:p>
        </p:txBody>
      </p:sp>
      <p:sp>
        <p:nvSpPr>
          <p:cNvPr id="26" name="TextBox 25">
            <a:extLst>
              <a:ext uri="{FF2B5EF4-FFF2-40B4-BE49-F238E27FC236}">
                <a16:creationId xmlns:a16="http://schemas.microsoft.com/office/drawing/2014/main" id="{7148B7FE-F5A4-D66E-60E3-434F42137F11}"/>
              </a:ext>
            </a:extLst>
          </p:cNvPr>
          <p:cNvSpPr txBox="1"/>
          <p:nvPr/>
        </p:nvSpPr>
        <p:spPr>
          <a:xfrm>
            <a:off x="321468" y="19526303"/>
            <a:ext cx="29482257" cy="954107"/>
          </a:xfrm>
          <a:prstGeom prst="rect">
            <a:avLst/>
          </a:prstGeom>
          <a:noFill/>
        </p:spPr>
        <p:txBody>
          <a:bodyPr wrap="square">
            <a:spAutoFit/>
          </a:bodyPr>
          <a:lstStyle/>
          <a:p>
            <a:r>
              <a:rPr lang="en-GB" sz="2800" dirty="0">
                <a:solidFill>
                  <a:schemeClr val="tx2">
                    <a:lumMod val="75000"/>
                  </a:schemeClr>
                </a:solidFill>
                <a:hlinkClick r:id="rId3"/>
              </a:rPr>
              <a:t>Ye Jia∗ Yu Zhang∗ Ron J. Weiss∗ Quan Wang Jonathan Shen Fei Ren, </a:t>
            </a:r>
            <a:r>
              <a:rPr lang="en-GB" sz="2800" dirty="0" err="1">
                <a:solidFill>
                  <a:schemeClr val="tx2">
                    <a:lumMod val="75000"/>
                  </a:schemeClr>
                </a:solidFill>
                <a:hlinkClick r:id="rId3"/>
              </a:rPr>
              <a:t>Zhifeng</a:t>
            </a:r>
            <a:r>
              <a:rPr lang="en-GB" sz="2800" dirty="0">
                <a:solidFill>
                  <a:schemeClr val="tx2">
                    <a:lumMod val="75000"/>
                  </a:schemeClr>
                </a:solidFill>
                <a:hlinkClick r:id="rId3"/>
              </a:rPr>
              <a:t> Chen Patrick Nguyen </a:t>
            </a:r>
            <a:r>
              <a:rPr lang="en-GB" sz="2800" dirty="0" err="1">
                <a:solidFill>
                  <a:schemeClr val="tx2">
                    <a:lumMod val="75000"/>
                  </a:schemeClr>
                </a:solidFill>
                <a:hlinkClick r:id="rId3"/>
              </a:rPr>
              <a:t>Ruoming</a:t>
            </a:r>
            <a:r>
              <a:rPr lang="en-GB" sz="2800" dirty="0">
                <a:solidFill>
                  <a:schemeClr val="tx2">
                    <a:lumMod val="75000"/>
                  </a:schemeClr>
                </a:solidFill>
                <a:hlinkClick r:id="rId3"/>
              </a:rPr>
              <a:t> Pang Ignacio Lopez Moreno </a:t>
            </a:r>
            <a:r>
              <a:rPr lang="en-GB" sz="2800" dirty="0" err="1">
                <a:solidFill>
                  <a:schemeClr val="tx2">
                    <a:lumMod val="75000"/>
                  </a:schemeClr>
                </a:solidFill>
                <a:hlinkClick r:id="rId3"/>
              </a:rPr>
              <a:t>Yonghui</a:t>
            </a:r>
            <a:r>
              <a:rPr lang="en-GB" sz="2800" dirty="0">
                <a:solidFill>
                  <a:schemeClr val="tx2">
                    <a:lumMod val="75000"/>
                  </a:schemeClr>
                </a:solidFill>
                <a:hlinkClick r:id="rId3"/>
              </a:rPr>
              <a:t> </a:t>
            </a:r>
            <a:r>
              <a:rPr lang="en-GB" sz="2800" dirty="0" err="1">
                <a:solidFill>
                  <a:schemeClr val="tx2">
                    <a:lumMod val="75000"/>
                  </a:schemeClr>
                </a:solidFill>
                <a:hlinkClick r:id="rId3"/>
              </a:rPr>
              <a:t>WuTransfer</a:t>
            </a:r>
            <a:r>
              <a:rPr lang="en-GB" sz="2800" dirty="0">
                <a:solidFill>
                  <a:schemeClr val="tx2">
                    <a:lumMod val="75000"/>
                  </a:schemeClr>
                </a:solidFill>
                <a:hlinkClick r:id="rId3"/>
              </a:rPr>
              <a:t> Learning from Speaker Verification </a:t>
            </a:r>
            <a:r>
              <a:rPr lang="en-GB" sz="2800" dirty="0" err="1">
                <a:solidFill>
                  <a:schemeClr val="tx2">
                    <a:lumMod val="75000"/>
                  </a:schemeClr>
                </a:solidFill>
                <a:hlinkClick r:id="rId3"/>
              </a:rPr>
              <a:t>toMultispeaker</a:t>
            </a:r>
            <a:r>
              <a:rPr lang="en-GB" sz="2800" dirty="0">
                <a:solidFill>
                  <a:schemeClr val="tx2">
                    <a:lumMod val="75000"/>
                  </a:schemeClr>
                </a:solidFill>
                <a:hlinkClick r:id="rId3"/>
              </a:rPr>
              <a:t> Text-To-Speech Synthesis. 2019</a:t>
            </a:r>
            <a:endParaRPr lang="en-GB" sz="2800" dirty="0">
              <a:solidFill>
                <a:schemeClr val="tx2">
                  <a:lumMod val="75000"/>
                </a:schemeClr>
              </a:solidFill>
            </a:endParaRPr>
          </a:p>
        </p:txBody>
      </p:sp>
      <p:pic>
        <p:nvPicPr>
          <p:cNvPr id="28" name="Picture 27">
            <a:extLst>
              <a:ext uri="{FF2B5EF4-FFF2-40B4-BE49-F238E27FC236}">
                <a16:creationId xmlns:a16="http://schemas.microsoft.com/office/drawing/2014/main" id="{0BA6BE13-BDC3-066C-E729-F94F3453DA06}"/>
              </a:ext>
            </a:extLst>
          </p:cNvPr>
          <p:cNvPicPr>
            <a:picLocks noChangeAspect="1"/>
          </p:cNvPicPr>
          <p:nvPr/>
        </p:nvPicPr>
        <p:blipFill rotWithShape="1">
          <a:blip r:embed="rId4"/>
          <a:srcRect l="2676"/>
          <a:stretch/>
        </p:blipFill>
        <p:spPr>
          <a:xfrm>
            <a:off x="715811" y="5330295"/>
            <a:ext cx="15593907" cy="12243918"/>
          </a:xfrm>
          <a:prstGeom prst="rect">
            <a:avLst/>
          </a:prstGeom>
        </p:spPr>
      </p:pic>
      <p:pic>
        <p:nvPicPr>
          <p:cNvPr id="9" name="Picture 8">
            <a:extLst>
              <a:ext uri="{FF2B5EF4-FFF2-40B4-BE49-F238E27FC236}">
                <a16:creationId xmlns:a16="http://schemas.microsoft.com/office/drawing/2014/main" id="{E4938285-9CB7-5E6F-D02C-EBC819D6C97A}"/>
              </a:ext>
            </a:extLst>
          </p:cNvPr>
          <p:cNvPicPr>
            <a:picLocks noChangeAspect="1"/>
          </p:cNvPicPr>
          <p:nvPr/>
        </p:nvPicPr>
        <p:blipFill>
          <a:blip r:embed="rId5"/>
          <a:stretch>
            <a:fillRect/>
          </a:stretch>
        </p:blipFill>
        <p:spPr>
          <a:xfrm>
            <a:off x="16455352" y="6382512"/>
            <a:ext cx="19404837" cy="10129838"/>
          </a:xfrm>
          <a:prstGeom prst="rect">
            <a:avLst/>
          </a:prstGeom>
        </p:spPr>
      </p:pic>
    </p:spTree>
    <p:extLst>
      <p:ext uri="{BB962C8B-B14F-4D97-AF65-F5344CB8AC3E}">
        <p14:creationId xmlns:p14="http://schemas.microsoft.com/office/powerpoint/2010/main" val="382130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19278600" y="7340600"/>
          <a:ext cx="14655800" cy="11425538"/>
        </p:xfrm>
        <a:graphic>
          <a:graphicData uri="http://schemas.openxmlformats.org/drawingml/2006/table">
            <a:tbl>
              <a:tblPr firstRow="1" bandRow="1">
                <a:tableStyleId>{1FECB4D8-DB02-4DC6-A0A2-4F2EBAE1DC90}</a:tableStyleId>
              </a:tblPr>
              <a:tblGrid>
                <a:gridCol w="1988732">
                  <a:extLst>
                    <a:ext uri="{9D8B030D-6E8A-4147-A177-3AD203B41FA5}">
                      <a16:colId xmlns:a16="http://schemas.microsoft.com/office/drawing/2014/main" val="20000"/>
                    </a:ext>
                  </a:extLst>
                </a:gridCol>
                <a:gridCol w="1063193">
                  <a:extLst>
                    <a:ext uri="{9D8B030D-6E8A-4147-A177-3AD203B41FA5}">
                      <a16:colId xmlns:a16="http://schemas.microsoft.com/office/drawing/2014/main" val="20001"/>
                    </a:ext>
                  </a:extLst>
                </a:gridCol>
                <a:gridCol w="2226932">
                  <a:extLst>
                    <a:ext uri="{9D8B030D-6E8A-4147-A177-3AD203B41FA5}">
                      <a16:colId xmlns:a16="http://schemas.microsoft.com/office/drawing/2014/main" val="20002"/>
                    </a:ext>
                  </a:extLst>
                </a:gridCol>
                <a:gridCol w="2308859">
                  <a:extLst>
                    <a:ext uri="{9D8B030D-6E8A-4147-A177-3AD203B41FA5}">
                      <a16:colId xmlns:a16="http://schemas.microsoft.com/office/drawing/2014/main" val="20003"/>
                    </a:ext>
                  </a:extLst>
                </a:gridCol>
                <a:gridCol w="7068084">
                  <a:extLst>
                    <a:ext uri="{9D8B030D-6E8A-4147-A177-3AD203B41FA5}">
                      <a16:colId xmlns:a16="http://schemas.microsoft.com/office/drawing/2014/main" val="20004"/>
                    </a:ext>
                  </a:extLst>
                </a:gridCol>
              </a:tblGrid>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8:50</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9:00</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Welcome</a:t>
                      </a: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9:00</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10:00</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Lecture 1</a:t>
                      </a: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GB" sz="5400" b="0" i="0" u="none" strike="noStrike" kern="1200" baseline="0">
                          <a:solidFill>
                            <a:schemeClr val="bg1"/>
                          </a:solidFill>
                          <a:latin typeface="+mn-lt"/>
                          <a:ea typeface="+mn-ea"/>
                          <a:cs typeface="DINPro-Bold"/>
                        </a:rPr>
                        <a:t>10:00</a:t>
                      </a: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GB" sz="5400" b="0" i="0" u="none" strike="noStrike" kern="1200" baseline="0">
                          <a:solidFill>
                            <a:schemeClr val="bg1"/>
                          </a:solidFill>
                          <a:latin typeface="+mn-lt"/>
                          <a:ea typeface="+mn-ea"/>
                          <a:cs typeface="DINPro-Bold"/>
                        </a:rPr>
                        <a:t>11:00</a:t>
                      </a: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dirty="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GB" sz="5400" b="0" i="0" u="none" strike="noStrike" kern="1200" baseline="0" dirty="0">
                          <a:solidFill>
                            <a:schemeClr val="tx2"/>
                          </a:solidFill>
                          <a:latin typeface="+mn-lt"/>
                          <a:ea typeface="+mn-ea"/>
                          <a:cs typeface="DINPro-Bold"/>
                        </a:rPr>
                        <a:t>Lab 1</a:t>
                      </a:r>
                      <a:endParaRPr lang="en-US" sz="5400" b="0" i="0" u="none" strike="noStrike" kern="1200" baseline="0" dirty="0">
                        <a:solidFill>
                          <a:schemeClr val="tx2"/>
                        </a:solidFill>
                        <a:latin typeface="+mn-lt"/>
                        <a:ea typeface="+mn-ea"/>
                        <a:cs typeface="DINPro-Bold"/>
                      </a:endParaRP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9287244"/>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11:00</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11:15</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Break</a:t>
                      </a: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11:15</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12:15</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Lecture 2</a:t>
                      </a: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12:15</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13:15</a:t>
                      </a: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lvl="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dirty="0">
                          <a:solidFill>
                            <a:schemeClr val="tx2"/>
                          </a:solidFill>
                          <a:latin typeface="+mn-lt"/>
                          <a:ea typeface="+mn-ea"/>
                          <a:cs typeface="DINPro-Bold"/>
                        </a:rPr>
                        <a:t>Lab 2 </a:t>
                      </a:r>
                    </a:p>
                  </a:txBody>
                  <a:tcPr marL="372533" marR="93133" marT="93133" marB="93133"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13:15</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14:00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lvl="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break </a:t>
                      </a:r>
                    </a:p>
                  </a:txBody>
                  <a:tcPr marL="372533" marR="93133" marT="93133" marB="93133"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14:00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15:00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Lecture 3</a:t>
                      </a:r>
                    </a:p>
                  </a:txBody>
                  <a:tcPr marL="372533" marR="93133" marT="93133" marB="93133"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0902433"/>
                  </a:ext>
                </a:extLst>
              </a:tr>
              <a:tr h="1065928">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15:00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dirty="0">
                          <a:solidFill>
                            <a:schemeClr val="bg1"/>
                          </a:solidFill>
                          <a:latin typeface="+mn-lt"/>
                          <a:ea typeface="+mn-ea"/>
                          <a:cs typeface="DINPro-Bold"/>
                        </a:rPr>
                        <a:t>16:00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lvl="0" indent="-742950" algn="l"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tx2"/>
                          </a:solidFill>
                          <a:latin typeface="+mn-lt"/>
                          <a:ea typeface="+mn-ea"/>
                          <a:cs typeface="DINPro-Bold"/>
                        </a:rPr>
                        <a:t>Lab 3</a:t>
                      </a:r>
                    </a:p>
                  </a:txBody>
                  <a:tcPr marL="372533" marR="93133" marT="93133" marB="93133"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7504049"/>
                  </a:ext>
                </a:extLst>
              </a:tr>
              <a:tr h="1785847">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GB" sz="5400" b="0" i="0" u="none" strike="noStrike" kern="1200" baseline="0">
                          <a:solidFill>
                            <a:schemeClr val="bg1"/>
                          </a:solidFill>
                          <a:latin typeface="+mn-lt"/>
                          <a:ea typeface="+mn-ea"/>
                          <a:cs typeface="DINPro-Bold"/>
                        </a:rPr>
                        <a:t>16:00</a:t>
                      </a: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5400" b="0" i="0" u="none" strike="noStrike" kern="1200" baseline="0">
                          <a:solidFill>
                            <a:schemeClr val="bg1"/>
                          </a:solidFill>
                          <a:latin typeface="+mn-lt"/>
                          <a:ea typeface="+mn-ea"/>
                          <a:cs typeface="DINPro-Bold"/>
                        </a:rPr>
                        <a:t>17:00</a:t>
                      </a: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5400" b="0" i="0" u="none" strike="noStrike" kern="1200" baseline="0">
                        <a:solidFill>
                          <a:schemeClr val="bg1"/>
                        </a:solidFill>
                        <a:latin typeface="+mn-lt"/>
                        <a:ea typeface="+mn-ea"/>
                        <a:cs typeface="DINPro-Bold"/>
                      </a:endParaRPr>
                    </a:p>
                  </a:txBody>
                  <a:tcPr marL="93133" marR="93133" marT="93133" marB="93133"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lvl="0" indent="-742950" algn="l" defTabSz="1306220" rtl="0" eaLnBrk="1" fontAlgn="auto" latinLnBrk="0" hangingPunct="1">
                        <a:lnSpc>
                          <a:spcPct val="100000"/>
                        </a:lnSpc>
                        <a:spcBef>
                          <a:spcPts val="0"/>
                        </a:spcBef>
                        <a:spcAft>
                          <a:spcPts val="0"/>
                        </a:spcAft>
                        <a:buClrTx/>
                        <a:buSzTx/>
                        <a:buFontTx/>
                        <a:buNone/>
                        <a:tabLst/>
                        <a:defRPr/>
                      </a:pPr>
                      <a:r>
                        <a:rPr lang="en-GB" sz="5400" b="0" i="0" u="none" strike="noStrike" kern="1200" baseline="0" dirty="0">
                          <a:solidFill>
                            <a:schemeClr val="tx2"/>
                          </a:solidFill>
                          <a:latin typeface="+mn-lt"/>
                          <a:ea typeface="+mn-ea"/>
                          <a:cs typeface="DINPro-Bold"/>
                        </a:rPr>
                        <a:t>Assessment support</a:t>
                      </a:r>
                      <a:endParaRPr lang="en-US" sz="5400" b="0" i="0" u="none" strike="noStrike" kern="1200" baseline="0" dirty="0">
                        <a:solidFill>
                          <a:schemeClr val="tx2"/>
                        </a:solidFill>
                        <a:latin typeface="+mn-lt"/>
                        <a:ea typeface="+mn-ea"/>
                        <a:cs typeface="DINPro-Bold"/>
                      </a:endParaRPr>
                    </a:p>
                  </a:txBody>
                  <a:tcPr marL="372533" marR="93133" marT="93133" marB="93133"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5130889"/>
                  </a:ext>
                </a:extLst>
              </a:tr>
            </a:tbl>
          </a:graphicData>
        </a:graphic>
      </p:graphicFrame>
      <p:sp>
        <p:nvSpPr>
          <p:cNvPr id="2" name="TextBox 1">
            <a:extLst>
              <a:ext uri="{FF2B5EF4-FFF2-40B4-BE49-F238E27FC236}">
                <a16:creationId xmlns:a16="http://schemas.microsoft.com/office/drawing/2014/main" id="{8FA957DC-869A-0A94-4C20-336A28D3135B}"/>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rPr>
              <a:t>Course Timeline</a:t>
            </a:r>
          </a:p>
        </p:txBody>
      </p:sp>
    </p:spTree>
    <p:extLst>
      <p:ext uri="{BB962C8B-B14F-4D97-AF65-F5344CB8AC3E}">
        <p14:creationId xmlns:p14="http://schemas.microsoft.com/office/powerpoint/2010/main" val="3896695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37DD-EE4B-316D-0D9F-E58B53C04A73}"/>
              </a:ext>
            </a:extLst>
          </p:cNvPr>
          <p:cNvSpPr>
            <a:spLocks noGrp="1"/>
          </p:cNvSpPr>
          <p:nvPr>
            <p:ph type="title"/>
          </p:nvPr>
        </p:nvSpPr>
        <p:spPr/>
        <p:txBody>
          <a:bodyPr/>
          <a:lstStyle/>
          <a:p>
            <a:r>
              <a:rPr lang="en-US" dirty="0">
                <a:latin typeface="NVIDIA Sans"/>
              </a:rPr>
              <a:t>Spectrogram Generator</a:t>
            </a:r>
            <a:endParaRPr lang="en-US" dirty="0"/>
          </a:p>
        </p:txBody>
      </p:sp>
      <p:sp>
        <p:nvSpPr>
          <p:cNvPr id="3" name="Text Placeholder 2">
            <a:extLst>
              <a:ext uri="{FF2B5EF4-FFF2-40B4-BE49-F238E27FC236}">
                <a16:creationId xmlns:a16="http://schemas.microsoft.com/office/drawing/2014/main" id="{50C9A9F8-EB2E-8DE3-25AE-A32B5BA73B1C}"/>
              </a:ext>
            </a:extLst>
          </p:cNvPr>
          <p:cNvSpPr>
            <a:spLocks noGrp="1"/>
          </p:cNvSpPr>
          <p:nvPr>
            <p:ph type="body" sz="quarter" idx="10"/>
          </p:nvPr>
        </p:nvSpPr>
        <p:spPr/>
        <p:txBody>
          <a:bodyPr lIns="91440" tIns="45720" rIns="91440" bIns="45720" anchor="t"/>
          <a:lstStyle/>
          <a:p>
            <a:r>
              <a:rPr lang="en-GB" dirty="0"/>
              <a:t>Style Transfer</a:t>
            </a:r>
            <a:r>
              <a:rPr lang="en-US" dirty="0">
                <a:latin typeface="NVIDIA Sans"/>
              </a:rPr>
              <a:t> | Spectrogram Generator conditioned to a style</a:t>
            </a:r>
          </a:p>
          <a:p>
            <a:endParaRPr lang="en-US" dirty="0"/>
          </a:p>
        </p:txBody>
      </p:sp>
      <p:cxnSp>
        <p:nvCxnSpPr>
          <p:cNvPr id="6" name="Straight Arrow Connector 5">
            <a:extLst>
              <a:ext uri="{FF2B5EF4-FFF2-40B4-BE49-F238E27FC236}">
                <a16:creationId xmlns:a16="http://schemas.microsoft.com/office/drawing/2014/main" id="{F6CBBB37-E36F-1A0F-59A3-722D72C2F7E6}"/>
              </a:ext>
            </a:extLst>
          </p:cNvPr>
          <p:cNvCxnSpPr>
            <a:cxnSpLocks/>
          </p:cNvCxnSpPr>
          <p:nvPr/>
        </p:nvCxnSpPr>
        <p:spPr>
          <a:xfrm>
            <a:off x="1380530" y="12404598"/>
            <a:ext cx="3266076"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7" name="Google Shape;1242;p19">
            <a:extLst>
              <a:ext uri="{FF2B5EF4-FFF2-40B4-BE49-F238E27FC236}">
                <a16:creationId xmlns:a16="http://schemas.microsoft.com/office/drawing/2014/main" id="{FF138C37-5FD8-28A5-0753-7EC6ACAD797A}"/>
              </a:ext>
            </a:extLst>
          </p:cNvPr>
          <p:cNvSpPr txBox="1"/>
          <p:nvPr/>
        </p:nvSpPr>
        <p:spPr>
          <a:xfrm>
            <a:off x="31033948" y="12578847"/>
            <a:ext cx="3666324" cy="931506"/>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2400" b="1" kern="0" dirty="0">
                <a:solidFill>
                  <a:srgbClr val="FFFFFF"/>
                </a:solidFill>
                <a:latin typeface="NVIDIA Sans" panose="020B0503020203020204" pitchFamily="34" charset="0"/>
                <a:ea typeface="Trebuchet MS"/>
                <a:cs typeface="NVIDIA Sans" panose="020B0503020203020204" pitchFamily="34" charset="0"/>
                <a:sym typeface="Trebuchet MS"/>
              </a:rPr>
              <a:t>Speech </a:t>
            </a:r>
            <a:endParaRPr sz="2400" b="1" kern="0" dirty="0">
              <a:solidFill>
                <a:srgbClr val="FFFFFF"/>
              </a:solidFill>
              <a:latin typeface="NVIDIA Sans" panose="020B0503020203020204" pitchFamily="34" charset="0"/>
              <a:cs typeface="NVIDIA Sans" panose="020B0503020203020204" pitchFamily="34" charset="0"/>
              <a:sym typeface="Arial"/>
            </a:endParaRPr>
          </a:p>
        </p:txBody>
      </p:sp>
      <p:cxnSp>
        <p:nvCxnSpPr>
          <p:cNvPr id="8" name="Straight Arrow Connector 7">
            <a:extLst>
              <a:ext uri="{FF2B5EF4-FFF2-40B4-BE49-F238E27FC236}">
                <a16:creationId xmlns:a16="http://schemas.microsoft.com/office/drawing/2014/main" id="{C63BA6B8-7DF9-C204-4CB2-2BA460BE64A7}"/>
              </a:ext>
            </a:extLst>
          </p:cNvPr>
          <p:cNvCxnSpPr>
            <a:cxnSpLocks/>
          </p:cNvCxnSpPr>
          <p:nvPr/>
        </p:nvCxnSpPr>
        <p:spPr>
          <a:xfrm flipV="1">
            <a:off x="31033949" y="12360729"/>
            <a:ext cx="3512478" cy="1683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9" name="Google Shape;1242;p19">
            <a:extLst>
              <a:ext uri="{FF2B5EF4-FFF2-40B4-BE49-F238E27FC236}">
                <a16:creationId xmlns:a16="http://schemas.microsoft.com/office/drawing/2014/main" id="{2B93E20F-C0EC-B3BC-EA77-9CA1DA027C5D}"/>
              </a:ext>
            </a:extLst>
          </p:cNvPr>
          <p:cNvSpPr txBox="1"/>
          <p:nvPr/>
        </p:nvSpPr>
        <p:spPr>
          <a:xfrm>
            <a:off x="421324" y="12757698"/>
            <a:ext cx="3666324" cy="777784"/>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dirty="0">
                <a:solidFill>
                  <a:srgbClr val="000000"/>
                </a:solidFill>
                <a:latin typeface="NVIDIA Sans" panose="020B0503020203020204" pitchFamily="34" charset="0"/>
                <a:cs typeface="NVIDIA Sans" panose="020B0503020203020204" pitchFamily="34" charset="0"/>
                <a:sym typeface="Trebuchet MS"/>
              </a:rPr>
              <a:t>Text</a:t>
            </a:r>
            <a:endParaRPr sz="3600" kern="0" dirty="0">
              <a:solidFill>
                <a:srgbClr val="000000"/>
              </a:solidFill>
              <a:latin typeface="NVIDIA Sans" panose="020B0503020203020204" pitchFamily="34" charset="0"/>
              <a:cs typeface="NVIDIA Sans" panose="020B0503020203020204" pitchFamily="34" charset="0"/>
              <a:sym typeface="Arial"/>
            </a:endParaRPr>
          </a:p>
        </p:txBody>
      </p:sp>
      <p:pic>
        <p:nvPicPr>
          <p:cNvPr id="10" name="Google Shape;1014;p5" descr="A close up of a logo&#10;&#10;Description automatically generated">
            <a:extLst>
              <a:ext uri="{FF2B5EF4-FFF2-40B4-BE49-F238E27FC236}">
                <a16:creationId xmlns:a16="http://schemas.microsoft.com/office/drawing/2014/main" id="{4633DE1A-C5DD-D601-1AB7-5EA798D7B39B}"/>
              </a:ext>
            </a:extLst>
          </p:cNvPr>
          <p:cNvPicPr preferRelativeResize="0"/>
          <p:nvPr/>
        </p:nvPicPr>
        <p:blipFill rotWithShape="1">
          <a:blip r:embed="rId3">
            <a:alphaModFix/>
          </a:blip>
          <a:srcRect/>
          <a:stretch/>
        </p:blipFill>
        <p:spPr>
          <a:xfrm>
            <a:off x="1284315" y="10705921"/>
            <a:ext cx="1844818" cy="1771302"/>
          </a:xfrm>
          <a:prstGeom prst="rect">
            <a:avLst/>
          </a:prstGeom>
          <a:noFill/>
          <a:ln>
            <a:noFill/>
          </a:ln>
        </p:spPr>
      </p:pic>
      <p:grpSp>
        <p:nvGrpSpPr>
          <p:cNvPr id="11" name="Group 10">
            <a:extLst>
              <a:ext uri="{FF2B5EF4-FFF2-40B4-BE49-F238E27FC236}">
                <a16:creationId xmlns:a16="http://schemas.microsoft.com/office/drawing/2014/main" id="{A0D0DAAA-29D9-D8BD-F216-244C22F731BB}"/>
              </a:ext>
            </a:extLst>
          </p:cNvPr>
          <p:cNvGrpSpPr/>
          <p:nvPr/>
        </p:nvGrpSpPr>
        <p:grpSpPr>
          <a:xfrm flipH="1">
            <a:off x="31965388" y="10913250"/>
            <a:ext cx="1803444" cy="1563972"/>
            <a:chOff x="2700518" y="7526424"/>
            <a:chExt cx="2631664" cy="2363123"/>
          </a:xfrm>
        </p:grpSpPr>
        <p:pic>
          <p:nvPicPr>
            <p:cNvPr id="12" name="Google Shape;1015;p5">
              <a:extLst>
                <a:ext uri="{FF2B5EF4-FFF2-40B4-BE49-F238E27FC236}">
                  <a16:creationId xmlns:a16="http://schemas.microsoft.com/office/drawing/2014/main" id="{B327F171-7CFC-3D48-5768-48B9A23A3543}"/>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13" name="Google Shape;891;p7" descr="Chat bubble outline">
              <a:extLst>
                <a:ext uri="{FF2B5EF4-FFF2-40B4-BE49-F238E27FC236}">
                  <a16:creationId xmlns:a16="http://schemas.microsoft.com/office/drawing/2014/main" id="{44AD4D20-AC19-B849-21C6-A8961F34148E}"/>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sp>
        <p:nvSpPr>
          <p:cNvPr id="14" name="Rectangle 13">
            <a:extLst>
              <a:ext uri="{FF2B5EF4-FFF2-40B4-BE49-F238E27FC236}">
                <a16:creationId xmlns:a16="http://schemas.microsoft.com/office/drawing/2014/main" id="{EED3078D-660E-BBC0-FB53-CDF9F0E5D3CD}"/>
              </a:ext>
            </a:extLst>
          </p:cNvPr>
          <p:cNvSpPr/>
          <p:nvPr/>
        </p:nvSpPr>
        <p:spPr>
          <a:xfrm>
            <a:off x="4742822" y="10992439"/>
            <a:ext cx="6445824" cy="2517914"/>
          </a:xfrm>
          <a:prstGeom prst="rect">
            <a:avLst/>
          </a:prstGeom>
          <a:solidFill>
            <a:srgbClr val="76B9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Text Normalization &amp; Pre-processing</a:t>
            </a:r>
          </a:p>
        </p:txBody>
      </p:sp>
      <p:sp>
        <p:nvSpPr>
          <p:cNvPr id="15" name="Rectangle 14">
            <a:extLst>
              <a:ext uri="{FF2B5EF4-FFF2-40B4-BE49-F238E27FC236}">
                <a16:creationId xmlns:a16="http://schemas.microsoft.com/office/drawing/2014/main" id="{6259BC93-9456-A2B3-BC75-1210A4396DD1}"/>
              </a:ext>
            </a:extLst>
          </p:cNvPr>
          <p:cNvSpPr/>
          <p:nvPr/>
        </p:nvSpPr>
        <p:spPr>
          <a:xfrm>
            <a:off x="12386198" y="10992439"/>
            <a:ext cx="6708592" cy="2517914"/>
          </a:xfrm>
          <a:prstGeom prst="rect">
            <a:avLst/>
          </a:prstGeom>
          <a:solidFill>
            <a:srgbClr val="76B9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Spectrogram Generator</a:t>
            </a:r>
          </a:p>
        </p:txBody>
      </p:sp>
      <p:sp>
        <p:nvSpPr>
          <p:cNvPr id="16" name="Rectangle 15">
            <a:extLst>
              <a:ext uri="{FF2B5EF4-FFF2-40B4-BE49-F238E27FC236}">
                <a16:creationId xmlns:a16="http://schemas.microsoft.com/office/drawing/2014/main" id="{AA19515F-4D46-C9D9-DD2D-BADCAAE3D67C}"/>
              </a:ext>
            </a:extLst>
          </p:cNvPr>
          <p:cNvSpPr/>
          <p:nvPr/>
        </p:nvSpPr>
        <p:spPr>
          <a:xfrm>
            <a:off x="25630727" y="11006265"/>
            <a:ext cx="5127950" cy="2517914"/>
          </a:xfrm>
          <a:prstGeom prst="rect">
            <a:avLst/>
          </a:prstGeom>
          <a:solidFill>
            <a:srgbClr val="76B9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Denoiser</a:t>
            </a:r>
          </a:p>
        </p:txBody>
      </p:sp>
      <p:cxnSp>
        <p:nvCxnSpPr>
          <p:cNvPr id="20" name="Straight Arrow Connector 19">
            <a:extLst>
              <a:ext uri="{FF2B5EF4-FFF2-40B4-BE49-F238E27FC236}">
                <a16:creationId xmlns:a16="http://schemas.microsoft.com/office/drawing/2014/main" id="{F49E06A5-5C78-0EA0-49B5-94E8E9212A30}"/>
              </a:ext>
            </a:extLst>
          </p:cNvPr>
          <p:cNvCxnSpPr>
            <a:cxnSpLocks/>
            <a:stCxn id="14" idx="3"/>
            <a:endCxn id="15" idx="1"/>
          </p:cNvCxnSpPr>
          <p:nvPr/>
        </p:nvCxnSpPr>
        <p:spPr>
          <a:xfrm>
            <a:off x="11188646" y="12251396"/>
            <a:ext cx="1197552" cy="0"/>
          </a:xfrm>
          <a:prstGeom prst="straightConnector1">
            <a:avLst/>
          </a:prstGeom>
          <a:noFill/>
          <a:ln w="12700" cap="flat" cmpd="sng" algn="ctr">
            <a:solidFill>
              <a:srgbClr val="5E5E5E">
                <a:shade val="95000"/>
                <a:satMod val="105000"/>
              </a:srgbClr>
            </a:solidFill>
            <a:prstDash val="solid"/>
            <a:tailEnd type="stealth" w="lg" len="lg"/>
          </a:ln>
          <a:effectLst/>
        </p:spPr>
      </p:cxnSp>
      <p:cxnSp>
        <p:nvCxnSpPr>
          <p:cNvPr id="21" name="Straight Arrow Connector 20">
            <a:extLst>
              <a:ext uri="{FF2B5EF4-FFF2-40B4-BE49-F238E27FC236}">
                <a16:creationId xmlns:a16="http://schemas.microsoft.com/office/drawing/2014/main" id="{077174B1-57CA-4218-5331-195DCF0786FA}"/>
              </a:ext>
            </a:extLst>
          </p:cNvPr>
          <p:cNvCxnSpPr>
            <a:cxnSpLocks/>
            <a:stCxn id="15" idx="3"/>
            <a:endCxn id="24" idx="1"/>
          </p:cNvCxnSpPr>
          <p:nvPr/>
        </p:nvCxnSpPr>
        <p:spPr>
          <a:xfrm>
            <a:off x="19094791" y="12251396"/>
            <a:ext cx="1255238"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24" name="Rectangle 23">
            <a:extLst>
              <a:ext uri="{FF2B5EF4-FFF2-40B4-BE49-F238E27FC236}">
                <a16:creationId xmlns:a16="http://schemas.microsoft.com/office/drawing/2014/main" id="{660E58E3-3B31-354B-4A88-570C96A86ABF}"/>
              </a:ext>
            </a:extLst>
          </p:cNvPr>
          <p:cNvSpPr/>
          <p:nvPr/>
        </p:nvSpPr>
        <p:spPr>
          <a:xfrm>
            <a:off x="20350028" y="10992439"/>
            <a:ext cx="4416740" cy="2517914"/>
          </a:xfrm>
          <a:prstGeom prst="rect">
            <a:avLst/>
          </a:prstGeom>
          <a:solidFill>
            <a:srgbClr val="76B9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Vocoder Model</a:t>
            </a:r>
          </a:p>
        </p:txBody>
      </p:sp>
      <p:cxnSp>
        <p:nvCxnSpPr>
          <p:cNvPr id="25" name="Straight Arrow Connector 24">
            <a:extLst>
              <a:ext uri="{FF2B5EF4-FFF2-40B4-BE49-F238E27FC236}">
                <a16:creationId xmlns:a16="http://schemas.microsoft.com/office/drawing/2014/main" id="{A3E4D27E-0E0E-4195-1BD2-33728A7786E7}"/>
              </a:ext>
            </a:extLst>
          </p:cNvPr>
          <p:cNvCxnSpPr>
            <a:cxnSpLocks/>
            <a:stCxn id="24" idx="3"/>
            <a:endCxn id="16" idx="1"/>
          </p:cNvCxnSpPr>
          <p:nvPr/>
        </p:nvCxnSpPr>
        <p:spPr>
          <a:xfrm>
            <a:off x="24766769" y="12251397"/>
            <a:ext cx="863958" cy="13826"/>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27" name="Rectangle 26">
            <a:extLst>
              <a:ext uri="{FF2B5EF4-FFF2-40B4-BE49-F238E27FC236}">
                <a16:creationId xmlns:a16="http://schemas.microsoft.com/office/drawing/2014/main" id="{2FFC82A8-0A0C-06E7-FC98-E3A3CEF318EB}"/>
              </a:ext>
            </a:extLst>
          </p:cNvPr>
          <p:cNvSpPr/>
          <p:nvPr/>
        </p:nvSpPr>
        <p:spPr>
          <a:xfrm>
            <a:off x="12386198" y="6041675"/>
            <a:ext cx="6708592" cy="2517914"/>
          </a:xfrm>
          <a:prstGeom prst="rect">
            <a:avLst/>
          </a:prstGeom>
          <a:solidFill>
            <a:srgbClr val="76B9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Pitch and Duration Predictor</a:t>
            </a:r>
          </a:p>
        </p:txBody>
      </p:sp>
      <p:cxnSp>
        <p:nvCxnSpPr>
          <p:cNvPr id="28" name="Straight Arrow Connector 27">
            <a:extLst>
              <a:ext uri="{FF2B5EF4-FFF2-40B4-BE49-F238E27FC236}">
                <a16:creationId xmlns:a16="http://schemas.microsoft.com/office/drawing/2014/main" id="{2D51CB5D-F732-8493-3C7F-41DFD04F04CB}"/>
              </a:ext>
            </a:extLst>
          </p:cNvPr>
          <p:cNvCxnSpPr>
            <a:cxnSpLocks/>
            <a:stCxn id="27" idx="2"/>
            <a:endCxn id="15" idx="0"/>
          </p:cNvCxnSpPr>
          <p:nvPr/>
        </p:nvCxnSpPr>
        <p:spPr>
          <a:xfrm>
            <a:off x="15740494" y="8559589"/>
            <a:ext cx="0" cy="24328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6D1DC0D-2287-6D53-8232-2A43D9100844}"/>
              </a:ext>
            </a:extLst>
          </p:cNvPr>
          <p:cNvSpPr/>
          <p:nvPr/>
        </p:nvSpPr>
        <p:spPr>
          <a:xfrm>
            <a:off x="5929312" y="6041675"/>
            <a:ext cx="4167619" cy="2517914"/>
          </a:xfrm>
          <a:prstGeom prst="rect">
            <a:avLst/>
          </a:prstGeom>
          <a:solidFill>
            <a:srgbClr val="76B9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Speaker Embedding</a:t>
            </a:r>
          </a:p>
        </p:txBody>
      </p:sp>
      <p:cxnSp>
        <p:nvCxnSpPr>
          <p:cNvPr id="42" name="Straight Arrow Connector 41">
            <a:extLst>
              <a:ext uri="{FF2B5EF4-FFF2-40B4-BE49-F238E27FC236}">
                <a16:creationId xmlns:a16="http://schemas.microsoft.com/office/drawing/2014/main" id="{7A810DFD-F1A5-6E61-C1CB-0D012D954D3E}"/>
              </a:ext>
            </a:extLst>
          </p:cNvPr>
          <p:cNvCxnSpPr>
            <a:cxnSpLocks/>
            <a:stCxn id="39" idx="2"/>
            <a:endCxn id="15" idx="0"/>
          </p:cNvCxnSpPr>
          <p:nvPr/>
        </p:nvCxnSpPr>
        <p:spPr>
          <a:xfrm>
            <a:off x="8013122" y="8559589"/>
            <a:ext cx="7727372" cy="24328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3D31A3B-A9C7-6D2D-D85A-6CFD08A62253}"/>
              </a:ext>
            </a:extLst>
          </p:cNvPr>
          <p:cNvSpPr/>
          <p:nvPr/>
        </p:nvSpPr>
        <p:spPr>
          <a:xfrm>
            <a:off x="1181100" y="6041675"/>
            <a:ext cx="4167619" cy="25179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Speech Characteristics</a:t>
            </a:r>
          </a:p>
        </p:txBody>
      </p:sp>
      <p:cxnSp>
        <p:nvCxnSpPr>
          <p:cNvPr id="5" name="Straight Arrow Connector 4">
            <a:extLst>
              <a:ext uri="{FF2B5EF4-FFF2-40B4-BE49-F238E27FC236}">
                <a16:creationId xmlns:a16="http://schemas.microsoft.com/office/drawing/2014/main" id="{08C07362-9E3A-17FE-6673-06111D82AFA2}"/>
              </a:ext>
            </a:extLst>
          </p:cNvPr>
          <p:cNvCxnSpPr>
            <a:cxnSpLocks/>
            <a:endCxn id="15" idx="0"/>
          </p:cNvCxnSpPr>
          <p:nvPr/>
        </p:nvCxnSpPr>
        <p:spPr>
          <a:xfrm>
            <a:off x="3129133" y="8559589"/>
            <a:ext cx="12611361" cy="24328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897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C51B-480C-B922-7EF1-27772FD1F00D}"/>
              </a:ext>
            </a:extLst>
          </p:cNvPr>
          <p:cNvSpPr>
            <a:spLocks noGrp="1"/>
          </p:cNvSpPr>
          <p:nvPr>
            <p:ph type="title"/>
          </p:nvPr>
        </p:nvSpPr>
        <p:spPr/>
        <p:txBody>
          <a:bodyPr/>
          <a:lstStyle/>
          <a:p>
            <a:r>
              <a:rPr lang="en-US" dirty="0">
                <a:latin typeface="NVIDIA Sans"/>
              </a:rPr>
              <a:t>Spectrogram Generator</a:t>
            </a:r>
            <a:endParaRPr lang="en-GB" dirty="0"/>
          </a:p>
        </p:txBody>
      </p:sp>
      <p:sp>
        <p:nvSpPr>
          <p:cNvPr id="3" name="Text Placeholder 2">
            <a:extLst>
              <a:ext uri="{FF2B5EF4-FFF2-40B4-BE49-F238E27FC236}">
                <a16:creationId xmlns:a16="http://schemas.microsoft.com/office/drawing/2014/main" id="{54DA5358-3E3E-CF5E-6651-25829EFF7EAB}"/>
              </a:ext>
            </a:extLst>
          </p:cNvPr>
          <p:cNvSpPr>
            <a:spLocks noGrp="1"/>
          </p:cNvSpPr>
          <p:nvPr>
            <p:ph type="body" sz="quarter" idx="10"/>
          </p:nvPr>
        </p:nvSpPr>
        <p:spPr/>
        <p:txBody>
          <a:bodyPr/>
          <a:lstStyle/>
          <a:p>
            <a:r>
              <a:rPr lang="en-GB" dirty="0"/>
              <a:t>Style Transfer | </a:t>
            </a:r>
            <a:r>
              <a:rPr lang="en-GB" dirty="0" err="1"/>
              <a:t>FlowTron</a:t>
            </a:r>
            <a:endParaRPr lang="en-GB" dirty="0"/>
          </a:p>
        </p:txBody>
      </p:sp>
      <p:sp>
        <p:nvSpPr>
          <p:cNvPr id="4" name="Content Placeholder 3">
            <a:extLst>
              <a:ext uri="{FF2B5EF4-FFF2-40B4-BE49-F238E27FC236}">
                <a16:creationId xmlns:a16="http://schemas.microsoft.com/office/drawing/2014/main" id="{01FA6115-1812-B088-7647-BEF7CE618D95}"/>
              </a:ext>
            </a:extLst>
          </p:cNvPr>
          <p:cNvSpPr>
            <a:spLocks noGrp="1"/>
          </p:cNvSpPr>
          <p:nvPr>
            <p:ph idx="1"/>
          </p:nvPr>
        </p:nvSpPr>
        <p:spPr>
          <a:xfrm>
            <a:off x="2514600" y="4674870"/>
            <a:ext cx="14344650" cy="13651992"/>
          </a:xfrm>
        </p:spPr>
        <p:txBody>
          <a:bodyPr/>
          <a:lstStyle/>
          <a:p>
            <a:r>
              <a:rPr lang="en-GB" b="1" dirty="0">
                <a:solidFill>
                  <a:srgbClr val="1A1A1A"/>
                </a:solidFill>
              </a:rPr>
              <a:t>S</a:t>
            </a:r>
            <a:r>
              <a:rPr lang="en-GB" b="1" i="0" dirty="0">
                <a:solidFill>
                  <a:srgbClr val="1A1A1A"/>
                </a:solidFill>
                <a:effectLst/>
                <a:latin typeface="NVIDIA Sans" panose="020B0503020203020204" pitchFamily="34" charset="0"/>
              </a:rPr>
              <a:t>peech characteristics: </a:t>
            </a:r>
            <a:r>
              <a:rPr lang="en-GB" b="0" i="0" dirty="0">
                <a:solidFill>
                  <a:srgbClr val="1A1A1A"/>
                </a:solidFill>
                <a:effectLst/>
                <a:latin typeface="NVIDIA Sans" panose="020B0503020203020204" pitchFamily="34" charset="0"/>
              </a:rPr>
              <a:t>Maps a distribution over </a:t>
            </a:r>
            <a:r>
              <a:rPr lang="en-GB" b="0" i="0" dirty="0" err="1">
                <a:solidFill>
                  <a:srgbClr val="1A1A1A"/>
                </a:solidFill>
                <a:effectLst/>
                <a:latin typeface="NVIDIA Sans" panose="020B0503020203020204" pitchFamily="34" charset="0"/>
              </a:rPr>
              <a:t>mel</a:t>
            </a:r>
            <a:r>
              <a:rPr lang="en-GB" b="0" i="0" dirty="0">
                <a:solidFill>
                  <a:srgbClr val="1A1A1A"/>
                </a:solidFill>
                <a:effectLst/>
                <a:latin typeface="NVIDIA Sans" panose="020B0503020203020204" pitchFamily="34" charset="0"/>
              </a:rPr>
              <a:t> spectrograms and text to a latent z-space parametrized by a simple distribution (Gaussian).</a:t>
            </a:r>
          </a:p>
          <a:p>
            <a:r>
              <a:rPr lang="en-GB" dirty="0">
                <a:solidFill>
                  <a:srgbClr val="1A1A1A"/>
                </a:solidFill>
              </a:rPr>
              <a:t> </a:t>
            </a:r>
            <a:r>
              <a:rPr lang="en-GB" dirty="0" err="1">
                <a:solidFill>
                  <a:srgbClr val="1A1A1A"/>
                </a:solidFill>
              </a:rPr>
              <a:t>Flowtron</a:t>
            </a:r>
            <a:r>
              <a:rPr lang="en-GB" dirty="0">
                <a:solidFill>
                  <a:srgbClr val="1A1A1A"/>
                </a:solidFill>
              </a:rPr>
              <a:t> can transfer the style from data or speakers not seen in the training</a:t>
            </a:r>
          </a:p>
          <a:p>
            <a:pPr marL="0" indent="0">
              <a:buNone/>
            </a:pPr>
            <a:endParaRPr lang="en-GB" dirty="0">
              <a:solidFill>
                <a:srgbClr val="1A1A1A"/>
              </a:solidFill>
            </a:endParaRPr>
          </a:p>
          <a:p>
            <a:pPr marL="0" indent="0">
              <a:buNone/>
            </a:pPr>
            <a:endParaRPr lang="en-GB" dirty="0">
              <a:solidFill>
                <a:srgbClr val="1A1A1A"/>
              </a:solidFill>
            </a:endParaRPr>
          </a:p>
          <a:p>
            <a:pPr fontAlgn="base"/>
            <a:r>
              <a:rPr lang="en-GB" b="1" dirty="0">
                <a:solidFill>
                  <a:srgbClr val="1A1A1A"/>
                </a:solidFill>
              </a:rPr>
              <a:t>At inference: </a:t>
            </a:r>
            <a:r>
              <a:rPr lang="en-GB" dirty="0">
                <a:solidFill>
                  <a:srgbClr val="1A1A1A"/>
                </a:solidFill>
              </a:rPr>
              <a:t>Either sample from all speaking styles or sample from specific speaking styles.</a:t>
            </a:r>
          </a:p>
          <a:p>
            <a:pPr lvl="1"/>
            <a:r>
              <a:rPr lang="en-GB" dirty="0">
                <a:solidFill>
                  <a:srgbClr val="1A1A1A"/>
                </a:solidFill>
              </a:rPr>
              <a:t>Provide audio samples to find the region in z-space that is associated with its specific speaking style (red dots)</a:t>
            </a:r>
          </a:p>
          <a:p>
            <a:pPr lvl="1"/>
            <a:r>
              <a:rPr lang="en-GB" dirty="0">
                <a:solidFill>
                  <a:srgbClr val="1A1A1A"/>
                </a:solidFill>
              </a:rPr>
              <a:t> Compute their centroid </a:t>
            </a:r>
          </a:p>
          <a:p>
            <a:pPr lvl="1"/>
            <a:r>
              <a:rPr lang="en-GB" dirty="0">
                <a:solidFill>
                  <a:srgbClr val="1A1A1A"/>
                </a:solidFill>
              </a:rPr>
              <a:t>Use this centroid as the mean of a Gaussian distribution (red circles) and adjust the variance one more time to adjust the span of the region in the z-space being sampled</a:t>
            </a:r>
          </a:p>
        </p:txBody>
      </p:sp>
      <p:grpSp>
        <p:nvGrpSpPr>
          <p:cNvPr id="12" name="Group 11">
            <a:extLst>
              <a:ext uri="{FF2B5EF4-FFF2-40B4-BE49-F238E27FC236}">
                <a16:creationId xmlns:a16="http://schemas.microsoft.com/office/drawing/2014/main" id="{F534B7E1-F640-5C1B-557D-033CE972C40C}"/>
              </a:ext>
            </a:extLst>
          </p:cNvPr>
          <p:cNvGrpSpPr/>
          <p:nvPr/>
        </p:nvGrpSpPr>
        <p:grpSpPr>
          <a:xfrm>
            <a:off x="20723717" y="5815583"/>
            <a:ext cx="15259050" cy="8101013"/>
            <a:chOff x="18754725" y="9994964"/>
            <a:chExt cx="17468850" cy="9721786"/>
          </a:xfrm>
        </p:grpSpPr>
        <p:pic>
          <p:nvPicPr>
            <p:cNvPr id="10" name="Picture 9">
              <a:extLst>
                <a:ext uri="{FF2B5EF4-FFF2-40B4-BE49-F238E27FC236}">
                  <a16:creationId xmlns:a16="http://schemas.microsoft.com/office/drawing/2014/main" id="{7853DC3D-0AC3-54F4-1BC2-4725BD6319E3}"/>
                </a:ext>
              </a:extLst>
            </p:cNvPr>
            <p:cNvPicPr>
              <a:picLocks noChangeAspect="1"/>
            </p:cNvPicPr>
            <p:nvPr/>
          </p:nvPicPr>
          <p:blipFill rotWithShape="1">
            <a:blip r:embed="rId9"/>
            <a:srcRect t="86104" b="3270"/>
            <a:stretch/>
          </p:blipFill>
          <p:spPr>
            <a:xfrm>
              <a:off x="18754725" y="18602325"/>
              <a:ext cx="17468850" cy="1114425"/>
            </a:xfrm>
            <a:prstGeom prst="rect">
              <a:avLst/>
            </a:prstGeom>
          </p:spPr>
        </p:pic>
        <p:pic>
          <p:nvPicPr>
            <p:cNvPr id="11" name="Picture 10">
              <a:extLst>
                <a:ext uri="{FF2B5EF4-FFF2-40B4-BE49-F238E27FC236}">
                  <a16:creationId xmlns:a16="http://schemas.microsoft.com/office/drawing/2014/main" id="{4BB8FAC8-2049-8B4C-D919-3D0E1420DA31}"/>
                </a:ext>
              </a:extLst>
            </p:cNvPr>
            <p:cNvPicPr>
              <a:picLocks noChangeAspect="1"/>
            </p:cNvPicPr>
            <p:nvPr/>
          </p:nvPicPr>
          <p:blipFill rotWithShape="1">
            <a:blip r:embed="rId9"/>
            <a:srcRect r="46403" b="16561"/>
            <a:stretch/>
          </p:blipFill>
          <p:spPr>
            <a:xfrm>
              <a:off x="22626638" y="9994964"/>
              <a:ext cx="9362761" cy="8750237"/>
            </a:xfrm>
            <a:prstGeom prst="rect">
              <a:avLst/>
            </a:prstGeom>
          </p:spPr>
        </p:pic>
      </p:grpSp>
      <p:sp>
        <p:nvSpPr>
          <p:cNvPr id="15" name="Content Placeholder 3">
            <a:extLst>
              <a:ext uri="{FF2B5EF4-FFF2-40B4-BE49-F238E27FC236}">
                <a16:creationId xmlns:a16="http://schemas.microsoft.com/office/drawing/2014/main" id="{AC1829F2-BB8B-BC83-7875-A7A4445C6177}"/>
              </a:ext>
            </a:extLst>
          </p:cNvPr>
          <p:cNvSpPr txBox="1">
            <a:spLocks/>
          </p:cNvSpPr>
          <p:nvPr/>
        </p:nvSpPr>
        <p:spPr>
          <a:xfrm>
            <a:off x="19240499" y="4434840"/>
            <a:ext cx="16406813" cy="13651992"/>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Arial" panose="020B0604020202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Arial" panose="020B0604020202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Arial" panose="020B0604020202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Arial" panose="020B0604020202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Arial" panose="020B0604020202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fontAlgn="base"/>
            <a:r>
              <a:rPr lang="en-GB" dirty="0">
                <a:solidFill>
                  <a:srgbClr val="1A1A1A"/>
                </a:solidFill>
              </a:rPr>
              <a:t>.</a:t>
            </a:r>
            <a:endParaRPr lang="en-GB" dirty="0"/>
          </a:p>
        </p:txBody>
      </p:sp>
      <p:pic>
        <p:nvPicPr>
          <p:cNvPr id="17" name="flowtron-ravdess_surprised_prior">
            <a:hlinkClick r:id="" action="ppaction://media"/>
            <a:extLst>
              <a:ext uri="{FF2B5EF4-FFF2-40B4-BE49-F238E27FC236}">
                <a16:creationId xmlns:a16="http://schemas.microsoft.com/office/drawing/2014/main" id="{15917200-339B-14DD-5A78-52FB8CEC354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6879984" y="16273900"/>
            <a:ext cx="1812924" cy="1812931"/>
          </a:xfrm>
          <a:prstGeom prst="rect">
            <a:avLst/>
          </a:prstGeom>
        </p:spPr>
      </p:pic>
      <p:pic>
        <p:nvPicPr>
          <p:cNvPr id="18" name="flowtron-sally_covid_random_prior">
            <a:hlinkClick r:id="" action="ppaction://media"/>
            <a:extLst>
              <a:ext uri="{FF2B5EF4-FFF2-40B4-BE49-F238E27FC236}">
                <a16:creationId xmlns:a16="http://schemas.microsoft.com/office/drawing/2014/main" id="{2B0F536C-F6F9-539C-D991-220384E86E9B}"/>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2292911" y="16273901"/>
            <a:ext cx="1812924" cy="1812931"/>
          </a:xfrm>
          <a:prstGeom prst="rect">
            <a:avLst/>
          </a:prstGeom>
        </p:spPr>
      </p:pic>
      <p:pic>
        <p:nvPicPr>
          <p:cNvPr id="19" name="flowtron-sally_covid_surprisedposterior_">
            <a:hlinkClick r:id="" action="ppaction://media"/>
            <a:extLst>
              <a:ext uri="{FF2B5EF4-FFF2-40B4-BE49-F238E27FC236}">
                <a16:creationId xmlns:a16="http://schemas.microsoft.com/office/drawing/2014/main" id="{9CEC4E1A-C89A-CEB4-C6E9-232B9EA0ECB7}"/>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1182856" y="16382777"/>
            <a:ext cx="1812924" cy="1812924"/>
          </a:xfrm>
          <a:prstGeom prst="rect">
            <a:avLst/>
          </a:prstGeom>
        </p:spPr>
      </p:pic>
      <p:sp>
        <p:nvSpPr>
          <p:cNvPr id="21" name="TextBox 20">
            <a:extLst>
              <a:ext uri="{FF2B5EF4-FFF2-40B4-BE49-F238E27FC236}">
                <a16:creationId xmlns:a16="http://schemas.microsoft.com/office/drawing/2014/main" id="{698CB117-EB11-E7D7-7362-35082BE85813}"/>
              </a:ext>
            </a:extLst>
          </p:cNvPr>
          <p:cNvSpPr txBox="1"/>
          <p:nvPr/>
        </p:nvSpPr>
        <p:spPr>
          <a:xfrm>
            <a:off x="22015885" y="18189215"/>
            <a:ext cx="2803531" cy="461665"/>
          </a:xfrm>
          <a:prstGeom prst="rect">
            <a:avLst/>
          </a:prstGeom>
          <a:noFill/>
        </p:spPr>
        <p:txBody>
          <a:bodyPr wrap="square">
            <a:spAutoFit/>
          </a:bodyPr>
          <a:lstStyle/>
          <a:p>
            <a:r>
              <a:rPr lang="en-GB" sz="2400" b="0" i="1" dirty="0">
                <a:solidFill>
                  <a:srgbClr val="1A1A1A"/>
                </a:solidFill>
                <a:effectLst/>
                <a:latin typeface="NVIDIA Sans" panose="020B0503020203020204" pitchFamily="34" charset="0"/>
              </a:rPr>
              <a:t>Baseline (sally)</a:t>
            </a:r>
            <a:endParaRPr lang="en-GB" sz="2400" dirty="0"/>
          </a:p>
        </p:txBody>
      </p:sp>
      <p:sp>
        <p:nvSpPr>
          <p:cNvPr id="23" name="TextBox 22">
            <a:extLst>
              <a:ext uri="{FF2B5EF4-FFF2-40B4-BE49-F238E27FC236}">
                <a16:creationId xmlns:a16="http://schemas.microsoft.com/office/drawing/2014/main" id="{D031679E-0F9F-3BF9-CF8D-D3FCAD1966E2}"/>
              </a:ext>
            </a:extLst>
          </p:cNvPr>
          <p:cNvSpPr txBox="1"/>
          <p:nvPr/>
        </p:nvSpPr>
        <p:spPr>
          <a:xfrm>
            <a:off x="26384681" y="18189214"/>
            <a:ext cx="2803530" cy="461665"/>
          </a:xfrm>
          <a:prstGeom prst="rect">
            <a:avLst/>
          </a:prstGeom>
          <a:noFill/>
        </p:spPr>
        <p:txBody>
          <a:bodyPr wrap="square">
            <a:spAutoFit/>
          </a:bodyPr>
          <a:lstStyle/>
          <a:p>
            <a:r>
              <a:rPr lang="en-GB" sz="2400" b="0" i="1" dirty="0">
                <a:solidFill>
                  <a:srgbClr val="1A1A1A"/>
                </a:solidFill>
                <a:effectLst/>
                <a:latin typeface="NVIDIA Sans" panose="020B0503020203020204" pitchFamily="34" charset="0"/>
              </a:rPr>
              <a:t>Style (surprised)</a:t>
            </a:r>
            <a:endParaRPr lang="en-GB" sz="2400" dirty="0"/>
          </a:p>
        </p:txBody>
      </p:sp>
      <p:sp>
        <p:nvSpPr>
          <p:cNvPr id="25" name="TextBox 24">
            <a:extLst>
              <a:ext uri="{FF2B5EF4-FFF2-40B4-BE49-F238E27FC236}">
                <a16:creationId xmlns:a16="http://schemas.microsoft.com/office/drawing/2014/main" id="{E5EEBCA0-FAFE-117C-AE4C-FC1B9F58EC38}"/>
              </a:ext>
            </a:extLst>
          </p:cNvPr>
          <p:cNvSpPr txBox="1"/>
          <p:nvPr/>
        </p:nvSpPr>
        <p:spPr>
          <a:xfrm>
            <a:off x="29789817" y="18195701"/>
            <a:ext cx="5214938" cy="461665"/>
          </a:xfrm>
          <a:prstGeom prst="rect">
            <a:avLst/>
          </a:prstGeom>
          <a:noFill/>
        </p:spPr>
        <p:txBody>
          <a:bodyPr wrap="square">
            <a:spAutoFit/>
          </a:bodyPr>
          <a:lstStyle/>
          <a:p>
            <a:r>
              <a:rPr lang="en-GB" sz="2400" b="0" i="1" dirty="0">
                <a:solidFill>
                  <a:srgbClr val="1A1A1A"/>
                </a:solidFill>
                <a:effectLst/>
                <a:latin typeface="NVIDIA Sans" panose="020B0503020203020204" pitchFamily="34" charset="0"/>
              </a:rPr>
              <a:t>Target (Sally sounds surprised)</a:t>
            </a:r>
            <a:endParaRPr lang="en-GB" sz="2400" dirty="0"/>
          </a:p>
        </p:txBody>
      </p:sp>
      <p:sp>
        <p:nvSpPr>
          <p:cNvPr id="27" name="TextBox 26">
            <a:extLst>
              <a:ext uri="{FF2B5EF4-FFF2-40B4-BE49-F238E27FC236}">
                <a16:creationId xmlns:a16="http://schemas.microsoft.com/office/drawing/2014/main" id="{D1E3F1F8-A317-6CD1-8B30-12D064BD71D8}"/>
              </a:ext>
            </a:extLst>
          </p:cNvPr>
          <p:cNvSpPr txBox="1"/>
          <p:nvPr/>
        </p:nvSpPr>
        <p:spPr>
          <a:xfrm>
            <a:off x="519955" y="19808153"/>
            <a:ext cx="24840358" cy="461665"/>
          </a:xfrm>
          <a:prstGeom prst="rect">
            <a:avLst/>
          </a:prstGeom>
          <a:noFill/>
        </p:spPr>
        <p:txBody>
          <a:bodyPr wrap="square">
            <a:spAutoFit/>
          </a:bodyPr>
          <a:lstStyle/>
          <a:p>
            <a:r>
              <a:rPr lang="en-GB" sz="2400" b="0" i="0" u="none" strike="noStrike" dirty="0">
                <a:solidFill>
                  <a:srgbClr val="000000"/>
                </a:solidFill>
                <a:effectLst/>
                <a:latin typeface="Lucida Grande"/>
                <a:hlinkClick r:id="rId11"/>
              </a:rPr>
              <a:t>Rafael Valle</a:t>
            </a:r>
            <a:r>
              <a:rPr lang="en-GB" sz="2400" b="0" i="0" dirty="0">
                <a:solidFill>
                  <a:srgbClr val="000000"/>
                </a:solidFill>
                <a:effectLst/>
                <a:latin typeface="Lucida Grande"/>
                <a:hlinkClick r:id="rId11"/>
              </a:rPr>
              <a:t>, </a:t>
            </a:r>
            <a:r>
              <a:rPr lang="en-GB" sz="2400" b="0" i="0" u="none" strike="noStrike" dirty="0">
                <a:solidFill>
                  <a:srgbClr val="000000"/>
                </a:solidFill>
                <a:effectLst/>
                <a:latin typeface="Lucida Grande"/>
                <a:hlinkClick r:id="rId11"/>
              </a:rPr>
              <a:t>Kevin Shih</a:t>
            </a:r>
            <a:r>
              <a:rPr lang="en-GB" sz="2400" b="0" i="0" dirty="0">
                <a:solidFill>
                  <a:srgbClr val="000000"/>
                </a:solidFill>
                <a:effectLst/>
                <a:latin typeface="Lucida Grande"/>
                <a:hlinkClick r:id="rId11"/>
              </a:rPr>
              <a:t>, </a:t>
            </a:r>
            <a:r>
              <a:rPr lang="en-GB" sz="2400" b="0" i="0" u="none" strike="noStrike" dirty="0">
                <a:solidFill>
                  <a:srgbClr val="000000"/>
                </a:solidFill>
                <a:effectLst/>
                <a:latin typeface="Lucida Grande"/>
                <a:hlinkClick r:id="rId11"/>
              </a:rPr>
              <a:t>Ryan </a:t>
            </a:r>
            <a:r>
              <a:rPr lang="en-GB" sz="2400" b="0" i="0" u="none" strike="noStrike" dirty="0" err="1">
                <a:solidFill>
                  <a:srgbClr val="000000"/>
                </a:solidFill>
                <a:effectLst/>
                <a:latin typeface="Lucida Grande"/>
                <a:hlinkClick r:id="rId11"/>
              </a:rPr>
              <a:t>Prenger</a:t>
            </a:r>
            <a:r>
              <a:rPr lang="en-GB" sz="2400" b="0" i="0" dirty="0">
                <a:solidFill>
                  <a:srgbClr val="000000"/>
                </a:solidFill>
                <a:effectLst/>
                <a:latin typeface="Lucida Grande"/>
                <a:hlinkClick r:id="rId11"/>
              </a:rPr>
              <a:t>, </a:t>
            </a:r>
            <a:r>
              <a:rPr lang="en-GB" sz="2400" b="0" i="0" u="none" strike="noStrike" dirty="0">
                <a:solidFill>
                  <a:srgbClr val="000000"/>
                </a:solidFill>
                <a:effectLst/>
                <a:latin typeface="Lucida Grande"/>
                <a:hlinkClick r:id="rId11"/>
              </a:rPr>
              <a:t>Bryan Catanzaro</a:t>
            </a:r>
            <a:r>
              <a:rPr lang="en-GB" sz="2400" u="none" strike="noStrike" dirty="0">
                <a:solidFill>
                  <a:srgbClr val="000000"/>
                </a:solidFill>
                <a:latin typeface="Lucida Grande"/>
                <a:hlinkClick r:id="rId11"/>
              </a:rPr>
              <a:t>. </a:t>
            </a:r>
            <a:r>
              <a:rPr lang="en-GB" sz="2400" i="0" dirty="0" err="1">
                <a:solidFill>
                  <a:srgbClr val="000000"/>
                </a:solidFill>
                <a:effectLst/>
                <a:latin typeface="Lucida Grande"/>
                <a:hlinkClick r:id="rId11"/>
              </a:rPr>
              <a:t>Flowtron</a:t>
            </a:r>
            <a:r>
              <a:rPr lang="en-GB" sz="2400" i="0" dirty="0">
                <a:solidFill>
                  <a:srgbClr val="000000"/>
                </a:solidFill>
                <a:effectLst/>
                <a:latin typeface="Lucida Grande"/>
                <a:hlinkClick r:id="rId11"/>
              </a:rPr>
              <a:t>: an Autoregressive Flow-based Generative Network for Text-to-Speech Synthesis. 2020</a:t>
            </a:r>
            <a:endParaRPr lang="en-GB" sz="2400" i="0" dirty="0">
              <a:solidFill>
                <a:srgbClr val="000000"/>
              </a:solidFill>
              <a:effectLst/>
              <a:latin typeface="Lucida Grande"/>
            </a:endParaRPr>
          </a:p>
        </p:txBody>
      </p:sp>
    </p:spTree>
    <p:extLst>
      <p:ext uri="{BB962C8B-B14F-4D97-AF65-F5344CB8AC3E}">
        <p14:creationId xmlns:p14="http://schemas.microsoft.com/office/powerpoint/2010/main" val="35306421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53" fill="hold"/>
                                        <p:tgtEl>
                                          <p:spTgt spid="1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11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17"/>
                </p:tgtEl>
              </p:cMediaNode>
            </p:audio>
            <p:audio>
              <p:cMediaNode vol="80000">
                <p:cTn id="16" fill="hold" display="0">
                  <p:stCondLst>
                    <p:cond delay="indefinite"/>
                  </p:stCondLst>
                  <p:endCondLst>
                    <p:cond evt="onStopAudio" delay="0">
                      <p:tgtEl>
                        <p:sldTgt/>
                      </p:tgtEl>
                    </p:cond>
                  </p:endCondLst>
                </p:cTn>
                <p:tgtEl>
                  <p:spTgt spid="18"/>
                </p:tgtEl>
              </p:cMediaNode>
            </p:audio>
            <p:audio>
              <p:cMediaNode vol="80000">
                <p:cTn id="1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C67B0FC-C2AC-D7B2-3B1A-90AC7E8B207A}"/>
              </a:ext>
            </a:extLst>
          </p:cNvPr>
          <p:cNvSpPr>
            <a:spLocks noGrp="1"/>
          </p:cNvSpPr>
          <p:nvPr>
            <p:ph type="body" sz="quarter" idx="13"/>
          </p:nvPr>
        </p:nvSpPr>
        <p:spPr/>
        <p:txBody>
          <a:bodyPr/>
          <a:lstStyle/>
          <a:p>
            <a:r>
              <a:rPr lang="en-GB" dirty="0">
                <a:latin typeface="Trebuchet MS"/>
              </a:rPr>
              <a:t>Audio Generation (Vocoder)</a:t>
            </a:r>
            <a:endParaRPr lang="en-US" dirty="0"/>
          </a:p>
        </p:txBody>
      </p:sp>
    </p:spTree>
    <p:extLst>
      <p:ext uri="{BB962C8B-B14F-4D97-AF65-F5344CB8AC3E}">
        <p14:creationId xmlns:p14="http://schemas.microsoft.com/office/powerpoint/2010/main" val="2399654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234B8-EF8E-15F8-E14A-78FCCFB76F9E}"/>
              </a:ext>
            </a:extLst>
          </p:cNvPr>
          <p:cNvSpPr>
            <a:spLocks noGrp="1"/>
          </p:cNvSpPr>
          <p:nvPr>
            <p:ph type="title"/>
          </p:nvPr>
        </p:nvSpPr>
        <p:spPr/>
        <p:txBody>
          <a:bodyPr/>
          <a:lstStyle/>
          <a:p>
            <a:r>
              <a:rPr lang="en-GB" dirty="0"/>
              <a:t>Vocoder</a:t>
            </a:r>
          </a:p>
        </p:txBody>
      </p:sp>
      <p:sp>
        <p:nvSpPr>
          <p:cNvPr id="5" name="Text Placeholder 4">
            <a:extLst>
              <a:ext uri="{FF2B5EF4-FFF2-40B4-BE49-F238E27FC236}">
                <a16:creationId xmlns:a16="http://schemas.microsoft.com/office/drawing/2014/main" id="{8B460596-1D64-D847-C253-297EB66F8757}"/>
              </a:ext>
            </a:extLst>
          </p:cNvPr>
          <p:cNvSpPr>
            <a:spLocks noGrp="1"/>
          </p:cNvSpPr>
          <p:nvPr>
            <p:ph type="body" sz="quarter" idx="10"/>
          </p:nvPr>
        </p:nvSpPr>
        <p:spPr/>
        <p:txBody>
          <a:bodyPr/>
          <a:lstStyle/>
          <a:p>
            <a:r>
              <a:rPr lang="en-GB" dirty="0"/>
              <a:t>Griffin-Lim Algorithm</a:t>
            </a:r>
          </a:p>
        </p:txBody>
      </p:sp>
      <p:sp>
        <p:nvSpPr>
          <p:cNvPr id="4" name="Content Placeholder 3">
            <a:extLst>
              <a:ext uri="{FF2B5EF4-FFF2-40B4-BE49-F238E27FC236}">
                <a16:creationId xmlns:a16="http://schemas.microsoft.com/office/drawing/2014/main" id="{9C20337A-4C8E-23DF-E564-11231FBF8892}"/>
              </a:ext>
            </a:extLst>
          </p:cNvPr>
          <p:cNvSpPr>
            <a:spLocks noGrp="1"/>
          </p:cNvSpPr>
          <p:nvPr>
            <p:ph idx="1"/>
          </p:nvPr>
        </p:nvSpPr>
        <p:spPr>
          <a:xfrm>
            <a:off x="2514600" y="4846320"/>
            <a:ext cx="18748420" cy="13651992"/>
          </a:xfrm>
        </p:spPr>
        <p:txBody>
          <a:bodyPr/>
          <a:lstStyle/>
          <a:p>
            <a:endParaRPr lang="en-GB" dirty="0"/>
          </a:p>
          <a:p>
            <a:endParaRPr lang="en-GB" dirty="0"/>
          </a:p>
          <a:p>
            <a:r>
              <a:rPr lang="en-GB" dirty="0"/>
              <a:t>Why not use Inverse Fourier Transform to get back to the temporal domain (wave format) from the synthesized spectrograms?</a:t>
            </a:r>
          </a:p>
          <a:p>
            <a:endParaRPr lang="en-GB" dirty="0"/>
          </a:p>
          <a:p>
            <a:r>
              <a:rPr lang="en-GB" dirty="0"/>
              <a:t>With the spectrograms we have the amplitude, but we lost the phase</a:t>
            </a:r>
          </a:p>
          <a:p>
            <a:endParaRPr lang="en-GB" dirty="0"/>
          </a:p>
          <a:p>
            <a:endParaRPr lang="en-GB" dirty="0"/>
          </a:p>
          <a:p>
            <a:endParaRPr lang="en-GB" dirty="0"/>
          </a:p>
          <a:p>
            <a:r>
              <a:rPr lang="en-GB" dirty="0"/>
              <a:t>Griffin-Lim algorithm: </a:t>
            </a:r>
          </a:p>
          <a:p>
            <a:pPr lvl="1"/>
            <a:r>
              <a:rPr lang="en-GB" dirty="0"/>
              <a:t>Given a Short-Time Fourier Transform magnitude matrix (S), the algorithm randomly initializes phase estimates, and then alternates forward- and inverse-STFT operations until satisfying result </a:t>
            </a:r>
          </a:p>
          <a:p>
            <a:pPr marL="0" indent="0">
              <a:buNone/>
            </a:pPr>
            <a:endParaRPr lang="en-GB" dirty="0"/>
          </a:p>
        </p:txBody>
      </p:sp>
      <p:pic>
        <p:nvPicPr>
          <p:cNvPr id="1026" name="Picture 2">
            <a:extLst>
              <a:ext uri="{FF2B5EF4-FFF2-40B4-BE49-F238E27FC236}">
                <a16:creationId xmlns:a16="http://schemas.microsoft.com/office/drawing/2014/main" id="{8D27F7B7-4F28-9FA5-3B05-1C5A1B00C6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879"/>
          <a:stretch/>
        </p:blipFill>
        <p:spPr bwMode="auto">
          <a:xfrm>
            <a:off x="21945599" y="4857974"/>
            <a:ext cx="13063471" cy="3049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0D54058-1CE7-914E-5A7A-B00077B578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19" b="4710"/>
          <a:stretch/>
        </p:blipFill>
        <p:spPr bwMode="auto">
          <a:xfrm>
            <a:off x="21945598" y="8409905"/>
            <a:ext cx="13063471" cy="33871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8FEFDF0-EAC6-63CF-E844-4F1B666328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95" b="38284"/>
          <a:stretch/>
        </p:blipFill>
        <p:spPr bwMode="auto">
          <a:xfrm>
            <a:off x="22100146" y="13741757"/>
            <a:ext cx="13063471" cy="30490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DB22A2-F4F7-348D-00DF-88864317788D}"/>
              </a:ext>
            </a:extLst>
          </p:cNvPr>
          <p:cNvSpPr txBox="1"/>
          <p:nvPr/>
        </p:nvSpPr>
        <p:spPr>
          <a:xfrm>
            <a:off x="447934" y="19126122"/>
            <a:ext cx="18288000" cy="646331"/>
          </a:xfrm>
          <a:prstGeom prst="rect">
            <a:avLst/>
          </a:prstGeom>
          <a:noFill/>
        </p:spPr>
        <p:txBody>
          <a:bodyPr wrap="square">
            <a:spAutoFit/>
          </a:bodyPr>
          <a:lstStyle/>
          <a:p>
            <a:r>
              <a:rPr lang="en-GB" sz="3600" dirty="0">
                <a:solidFill>
                  <a:schemeClr val="bg1"/>
                </a:solidFill>
                <a:hlinkClick r:id="rId4"/>
              </a:rPr>
              <a:t>https://librosa.org/doc/main/generated/librosa.griffinlim.html</a:t>
            </a:r>
            <a:endParaRPr lang="en-GB" sz="3600" dirty="0">
              <a:solidFill>
                <a:schemeClr val="bg1"/>
              </a:solidFill>
            </a:endParaRPr>
          </a:p>
        </p:txBody>
      </p:sp>
    </p:spTree>
    <p:extLst>
      <p:ext uri="{BB962C8B-B14F-4D97-AF65-F5344CB8AC3E}">
        <p14:creationId xmlns:p14="http://schemas.microsoft.com/office/powerpoint/2010/main" val="3394599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EB9C1-154F-4F7C-9E3E-370479E48BCA}"/>
              </a:ext>
            </a:extLst>
          </p:cNvPr>
          <p:cNvSpPr>
            <a:spLocks noGrp="1"/>
          </p:cNvSpPr>
          <p:nvPr>
            <p:ph type="title"/>
          </p:nvPr>
        </p:nvSpPr>
        <p:spPr/>
        <p:txBody>
          <a:bodyPr/>
          <a:lstStyle/>
          <a:p>
            <a:r>
              <a:rPr lang="en-GB" dirty="0" err="1"/>
              <a:t>WaveGlow</a:t>
            </a:r>
            <a:r>
              <a:rPr lang="en-GB" dirty="0"/>
              <a:t>, </a:t>
            </a:r>
            <a:r>
              <a:rPr lang="en-GB" dirty="0" err="1"/>
              <a:t>SqueezeWave</a:t>
            </a:r>
            <a:endParaRPr lang="en-GB" dirty="0"/>
          </a:p>
        </p:txBody>
      </p:sp>
      <p:sp>
        <p:nvSpPr>
          <p:cNvPr id="4" name="Text Placeholder 3">
            <a:extLst>
              <a:ext uri="{FF2B5EF4-FFF2-40B4-BE49-F238E27FC236}">
                <a16:creationId xmlns:a16="http://schemas.microsoft.com/office/drawing/2014/main" id="{BB2E10E8-0B34-4C96-985B-07CABB02D1A1}"/>
              </a:ext>
            </a:extLst>
          </p:cNvPr>
          <p:cNvSpPr>
            <a:spLocks noGrp="1"/>
          </p:cNvSpPr>
          <p:nvPr>
            <p:ph type="body" sz="quarter" idx="10"/>
          </p:nvPr>
        </p:nvSpPr>
        <p:spPr/>
        <p:txBody>
          <a:bodyPr/>
          <a:lstStyle/>
          <a:p>
            <a:r>
              <a:rPr lang="en-GB" dirty="0"/>
              <a:t>A Non autoregression combination of </a:t>
            </a:r>
            <a:r>
              <a:rPr lang="en-GB" dirty="0" err="1"/>
              <a:t>WaveNet</a:t>
            </a:r>
            <a:r>
              <a:rPr lang="en-GB" dirty="0"/>
              <a:t> + Glow</a:t>
            </a:r>
          </a:p>
        </p:txBody>
      </p:sp>
      <p:pic>
        <p:nvPicPr>
          <p:cNvPr id="8" name="Content Placeholder 5">
            <a:extLst>
              <a:ext uri="{FF2B5EF4-FFF2-40B4-BE49-F238E27FC236}">
                <a16:creationId xmlns:a16="http://schemas.microsoft.com/office/drawing/2014/main" id="{D687FD73-6643-4244-8F64-FED95F6DDF39}"/>
              </a:ext>
            </a:extLst>
          </p:cNvPr>
          <p:cNvPicPr>
            <a:picLocks noGrp="1" noChangeAspect="1"/>
          </p:cNvPicPr>
          <p:nvPr>
            <p:ph idx="4294967295"/>
          </p:nvPr>
        </p:nvPicPr>
        <p:blipFill>
          <a:blip r:embed="rId3"/>
          <a:stretch>
            <a:fillRect/>
          </a:stretch>
        </p:blipFill>
        <p:spPr>
          <a:xfrm>
            <a:off x="0" y="8204200"/>
            <a:ext cx="22226588" cy="8778875"/>
          </a:xfrm>
        </p:spPr>
      </p:pic>
      <p:sp>
        <p:nvSpPr>
          <p:cNvPr id="11" name="TextBox 10">
            <a:extLst>
              <a:ext uri="{FF2B5EF4-FFF2-40B4-BE49-F238E27FC236}">
                <a16:creationId xmlns:a16="http://schemas.microsoft.com/office/drawing/2014/main" id="{10DC0BA6-5525-4BE7-9878-7A2C07E6328A}"/>
              </a:ext>
            </a:extLst>
          </p:cNvPr>
          <p:cNvSpPr txBox="1"/>
          <p:nvPr/>
        </p:nvSpPr>
        <p:spPr>
          <a:xfrm>
            <a:off x="2" y="18654524"/>
            <a:ext cx="21710468" cy="224676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err="1">
                <a:solidFill>
                  <a:srgbClr val="222222"/>
                </a:solidFill>
                <a:latin typeface="Arial" panose="020B0604020202020204" pitchFamily="34" charset="0"/>
              </a:rPr>
              <a:t>Prenger</a:t>
            </a:r>
            <a:r>
              <a:rPr lang="en-US" sz="2800" dirty="0">
                <a:solidFill>
                  <a:srgbClr val="222222"/>
                </a:solidFill>
                <a:latin typeface="Arial" panose="020B0604020202020204" pitchFamily="34" charset="0"/>
              </a:rPr>
              <a:t>, R., Valle, R., &amp; Catanzaro, B. (2019, May). </a:t>
            </a:r>
            <a:r>
              <a:rPr lang="en-US" sz="2800" dirty="0" err="1">
                <a:solidFill>
                  <a:srgbClr val="222222"/>
                </a:solidFill>
                <a:latin typeface="Arial" panose="020B0604020202020204" pitchFamily="34" charset="0"/>
              </a:rPr>
              <a:t>Waveglow</a:t>
            </a:r>
            <a:r>
              <a:rPr lang="en-US" sz="2800" dirty="0">
                <a:solidFill>
                  <a:srgbClr val="222222"/>
                </a:solidFill>
                <a:latin typeface="Arial" panose="020B0604020202020204" pitchFamily="34" charset="0"/>
              </a:rPr>
              <a:t>: A flow-based generative network for speech synthesis. In </a:t>
            </a:r>
            <a:r>
              <a:rPr lang="en-US" sz="2800" i="1" dirty="0">
                <a:solidFill>
                  <a:srgbClr val="222222"/>
                </a:solidFill>
                <a:latin typeface="Arial" panose="020B0604020202020204" pitchFamily="34" charset="0"/>
              </a:rPr>
              <a:t>ICASSP 2019-2019 IEEE International Conference on Acoustics, Speech and Signal Processing (ICASSP)</a:t>
            </a:r>
            <a:r>
              <a:rPr lang="en-US" sz="2800" dirty="0">
                <a:solidFill>
                  <a:srgbClr val="222222"/>
                </a:solidFill>
                <a:latin typeface="Arial" panose="020B0604020202020204" pitchFamily="34" charset="0"/>
              </a:rPr>
              <a:t> (pp. 3617-3621). IEEE.</a:t>
            </a:r>
          </a:p>
          <a:p>
            <a:r>
              <a:rPr lang="en-US" sz="2800" dirty="0" err="1">
                <a:hlinkClick r:id="rId4"/>
              </a:rPr>
              <a:t>Bohan</a:t>
            </a:r>
            <a:r>
              <a:rPr lang="en-US" sz="2800" dirty="0">
                <a:hlinkClick r:id="rId4"/>
              </a:rPr>
              <a:t> </a:t>
            </a:r>
            <a:r>
              <a:rPr lang="en-US" sz="2800" dirty="0" err="1">
                <a:hlinkClick r:id="rId4"/>
              </a:rPr>
              <a:t>Zhai</a:t>
            </a:r>
            <a:r>
              <a:rPr lang="en-US" sz="2800" dirty="0">
                <a:hlinkClick r:id="rId4"/>
              </a:rPr>
              <a:t> and </a:t>
            </a:r>
            <a:r>
              <a:rPr lang="en-US" sz="2800" dirty="0" err="1">
                <a:hlinkClick r:id="rId4"/>
              </a:rPr>
              <a:t>Tianren</a:t>
            </a:r>
            <a:r>
              <a:rPr lang="en-US" sz="2800" dirty="0">
                <a:hlinkClick r:id="rId4"/>
              </a:rPr>
              <a:t> Gao and Flora </a:t>
            </a:r>
            <a:r>
              <a:rPr lang="en-US" sz="2800" dirty="0" err="1">
                <a:hlinkClick r:id="rId4"/>
              </a:rPr>
              <a:t>Xue</a:t>
            </a:r>
            <a:r>
              <a:rPr lang="en-US" sz="2800" dirty="0">
                <a:hlinkClick r:id="rId4"/>
              </a:rPr>
              <a:t> and Daniel Rothchild and </a:t>
            </a:r>
            <a:r>
              <a:rPr lang="en-US" sz="2800" dirty="0" err="1">
                <a:hlinkClick r:id="rId4"/>
              </a:rPr>
              <a:t>Bichen</a:t>
            </a:r>
            <a:r>
              <a:rPr lang="en-US" sz="2800" dirty="0">
                <a:hlinkClick r:id="rId4"/>
              </a:rPr>
              <a:t> Wu and Joseph E. Gonzalez and Kurt </a:t>
            </a:r>
            <a:r>
              <a:rPr lang="en-US" sz="2800" dirty="0" err="1">
                <a:hlinkClick r:id="rId4"/>
              </a:rPr>
              <a:t>Keutzer</a:t>
            </a:r>
            <a:r>
              <a:rPr lang="en-US" sz="2800" dirty="0">
                <a:hlinkClick r:id="rId4"/>
              </a:rPr>
              <a:t>. </a:t>
            </a:r>
            <a:r>
              <a:rPr lang="en-US" sz="2800" dirty="0" err="1">
                <a:hlinkClick r:id="rId4"/>
              </a:rPr>
              <a:t>SqueezeWave</a:t>
            </a:r>
            <a:r>
              <a:rPr lang="en-US" sz="2800" dirty="0">
                <a:hlinkClick r:id="rId4"/>
              </a:rPr>
              <a:t>: Extremely Lightweight Vocoders for On-device Speech Synthesis. 2020</a:t>
            </a:r>
            <a:endParaRPr lang="en-US" sz="2800" dirty="0"/>
          </a:p>
          <a:p>
            <a:endParaRPr lang="en-US" sz="2800" dirty="0"/>
          </a:p>
        </p:txBody>
      </p:sp>
      <p:pic>
        <p:nvPicPr>
          <p:cNvPr id="6" name="Picture 5">
            <a:extLst>
              <a:ext uri="{FF2B5EF4-FFF2-40B4-BE49-F238E27FC236}">
                <a16:creationId xmlns:a16="http://schemas.microsoft.com/office/drawing/2014/main" id="{58D2E83B-E958-3E17-C4B1-84130B2778A0}"/>
              </a:ext>
            </a:extLst>
          </p:cNvPr>
          <p:cNvPicPr>
            <a:picLocks noChangeAspect="1"/>
          </p:cNvPicPr>
          <p:nvPr/>
        </p:nvPicPr>
        <p:blipFill>
          <a:blip r:embed="rId5"/>
          <a:stretch>
            <a:fillRect/>
          </a:stretch>
        </p:blipFill>
        <p:spPr>
          <a:xfrm>
            <a:off x="20354648" y="8682965"/>
            <a:ext cx="14163952" cy="5405567"/>
          </a:xfrm>
          <a:prstGeom prst="rect">
            <a:avLst/>
          </a:prstGeom>
        </p:spPr>
      </p:pic>
      <p:pic>
        <p:nvPicPr>
          <p:cNvPr id="7" name="Picture 6">
            <a:extLst>
              <a:ext uri="{FF2B5EF4-FFF2-40B4-BE49-F238E27FC236}">
                <a16:creationId xmlns:a16="http://schemas.microsoft.com/office/drawing/2014/main" id="{FDD8AB75-723C-C14C-E657-CB4661534030}"/>
              </a:ext>
            </a:extLst>
          </p:cNvPr>
          <p:cNvPicPr>
            <a:picLocks noChangeAspect="1"/>
          </p:cNvPicPr>
          <p:nvPr/>
        </p:nvPicPr>
        <p:blipFill>
          <a:blip r:embed="rId6"/>
          <a:stretch>
            <a:fillRect/>
          </a:stretch>
        </p:blipFill>
        <p:spPr>
          <a:xfrm>
            <a:off x="2514600" y="5566793"/>
            <a:ext cx="13418445" cy="11705207"/>
          </a:xfrm>
          <a:prstGeom prst="rect">
            <a:avLst/>
          </a:prstGeom>
        </p:spPr>
      </p:pic>
    </p:spTree>
    <p:extLst>
      <p:ext uri="{BB962C8B-B14F-4D97-AF65-F5344CB8AC3E}">
        <p14:creationId xmlns:p14="http://schemas.microsoft.com/office/powerpoint/2010/main" val="1650629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5">
            <a:extLst>
              <a:ext uri="{FF2B5EF4-FFF2-40B4-BE49-F238E27FC236}">
                <a16:creationId xmlns:a16="http://schemas.microsoft.com/office/drawing/2014/main" id="{B2C0DDEE-2B3A-D5C5-DEAB-066B7CB6B5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681696" y="7934984"/>
            <a:ext cx="16699947" cy="6991956"/>
          </a:xfrm>
          <a:prstGeom prst="rect">
            <a:avLst/>
          </a:prstGeom>
        </p:spPr>
      </p:pic>
      <p:sp>
        <p:nvSpPr>
          <p:cNvPr id="2" name="Title 1">
            <a:extLst>
              <a:ext uri="{FF2B5EF4-FFF2-40B4-BE49-F238E27FC236}">
                <a16:creationId xmlns:a16="http://schemas.microsoft.com/office/drawing/2014/main" id="{B97D15A8-540B-43D9-8ACC-C8C670273C84}"/>
              </a:ext>
            </a:extLst>
          </p:cNvPr>
          <p:cNvSpPr>
            <a:spLocks noGrp="1"/>
          </p:cNvSpPr>
          <p:nvPr>
            <p:ph type="title"/>
          </p:nvPr>
        </p:nvSpPr>
        <p:spPr/>
        <p:txBody>
          <a:bodyPr/>
          <a:lstStyle/>
          <a:p>
            <a:r>
              <a:rPr lang="en-GB" dirty="0" err="1"/>
              <a:t>HiFiGan</a:t>
            </a:r>
            <a:endParaRPr lang="en-US" dirty="0"/>
          </a:p>
        </p:txBody>
      </p:sp>
      <p:sp>
        <p:nvSpPr>
          <p:cNvPr id="4" name="Text Placeholder 3">
            <a:extLst>
              <a:ext uri="{FF2B5EF4-FFF2-40B4-BE49-F238E27FC236}">
                <a16:creationId xmlns:a16="http://schemas.microsoft.com/office/drawing/2014/main" id="{FDD44A9A-B73A-46B3-9026-28B241493FBF}"/>
              </a:ext>
            </a:extLst>
          </p:cNvPr>
          <p:cNvSpPr>
            <a:spLocks noGrp="1"/>
          </p:cNvSpPr>
          <p:nvPr>
            <p:ph type="body" sz="quarter" idx="10"/>
          </p:nvPr>
        </p:nvSpPr>
        <p:spPr/>
        <p:txBody>
          <a:bodyPr/>
          <a:lstStyle/>
          <a:p>
            <a:r>
              <a:rPr lang="en-GB" dirty="0"/>
              <a:t>Matching performance of autoregressive models</a:t>
            </a:r>
            <a:endParaRPr lang="en-US" dirty="0"/>
          </a:p>
        </p:txBody>
      </p:sp>
      <p:pic>
        <p:nvPicPr>
          <p:cNvPr id="8" name="Content Placeholder 5">
            <a:extLst>
              <a:ext uri="{FF2B5EF4-FFF2-40B4-BE49-F238E27FC236}">
                <a16:creationId xmlns:a16="http://schemas.microsoft.com/office/drawing/2014/main" id="{483B6738-383F-4E4C-82B9-7F138EE79E01}"/>
              </a:ext>
            </a:extLst>
          </p:cNvPr>
          <p:cNvPicPr>
            <a:picLocks noGrp="1" noChangeAspect="1"/>
          </p:cNvPicPr>
          <p:nvPr>
            <p:ph idx="4294967295"/>
          </p:nvPr>
        </p:nvPicPr>
        <p:blipFill>
          <a:blip r:embed="rId3" cstate="email">
            <a:extLst>
              <a:ext uri="{28A0092B-C50C-407E-A947-70E740481C1C}">
                <a14:useLocalDpi xmlns:a14="http://schemas.microsoft.com/office/drawing/2010/main"/>
              </a:ext>
            </a:extLst>
          </a:blip>
          <a:stretch>
            <a:fillRect/>
          </a:stretch>
        </p:blipFill>
        <p:spPr>
          <a:xfrm>
            <a:off x="19046296" y="7934984"/>
            <a:ext cx="16530637" cy="6921500"/>
          </a:xfrm>
        </p:spPr>
      </p:pic>
      <p:pic>
        <p:nvPicPr>
          <p:cNvPr id="6" name="Picture 5">
            <a:extLst>
              <a:ext uri="{FF2B5EF4-FFF2-40B4-BE49-F238E27FC236}">
                <a16:creationId xmlns:a16="http://schemas.microsoft.com/office/drawing/2014/main" id="{C41B2994-03A1-4717-B4B4-4818B0E92652}"/>
              </a:ext>
            </a:extLst>
          </p:cNvPr>
          <p:cNvPicPr>
            <a:picLocks noChangeAspect="1"/>
          </p:cNvPicPr>
          <p:nvPr/>
        </p:nvPicPr>
        <p:blipFill>
          <a:blip r:embed="rId4"/>
          <a:stretch>
            <a:fillRect/>
          </a:stretch>
        </p:blipFill>
        <p:spPr>
          <a:xfrm>
            <a:off x="2941320" y="5225405"/>
            <a:ext cx="13441680" cy="6713558"/>
          </a:xfrm>
          <a:prstGeom prst="rect">
            <a:avLst/>
          </a:prstGeom>
          <a:ln>
            <a:solidFill>
              <a:schemeClr val="bg1"/>
            </a:solidFill>
          </a:ln>
        </p:spPr>
      </p:pic>
      <p:sp>
        <p:nvSpPr>
          <p:cNvPr id="3" name="TextBox 2">
            <a:extLst>
              <a:ext uri="{FF2B5EF4-FFF2-40B4-BE49-F238E27FC236}">
                <a16:creationId xmlns:a16="http://schemas.microsoft.com/office/drawing/2014/main" id="{033BB7A9-BB7E-463A-9309-EF274BFF46FC}"/>
              </a:ext>
            </a:extLst>
          </p:cNvPr>
          <p:cNvSpPr txBox="1"/>
          <p:nvPr/>
        </p:nvSpPr>
        <p:spPr>
          <a:xfrm>
            <a:off x="853069" y="19479484"/>
            <a:ext cx="28822827" cy="62786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spAutoFit/>
          </a:bodyPr>
          <a:lstStyle/>
          <a:p>
            <a:pPr>
              <a:lnSpc>
                <a:spcPct val="90000"/>
              </a:lnSpc>
            </a:pPr>
            <a:r>
              <a:rPr lang="en-US" sz="3200">
                <a:hlinkClick r:id="rId5"/>
              </a:rPr>
              <a:t>Jungil Kong and Jaehyeon Kim and Jaekyoung Bae. HiFi-GAN: Generative Adversarial Networks for Efficient and High Fidelity Speech Synthesis. 2020</a:t>
            </a:r>
            <a:endParaRPr lang="en-US" sz="3200"/>
          </a:p>
        </p:txBody>
      </p:sp>
      <p:sp>
        <p:nvSpPr>
          <p:cNvPr id="10" name="Rectangle 9">
            <a:extLst>
              <a:ext uri="{FF2B5EF4-FFF2-40B4-BE49-F238E27FC236}">
                <a16:creationId xmlns:a16="http://schemas.microsoft.com/office/drawing/2014/main" id="{B469B97E-A934-4128-9BD6-B1B2B424F025}"/>
              </a:ext>
            </a:extLst>
          </p:cNvPr>
          <p:cNvSpPr/>
          <p:nvPr/>
        </p:nvSpPr>
        <p:spPr>
          <a:xfrm>
            <a:off x="19186857" y="12917607"/>
            <a:ext cx="15684680" cy="1479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Arrow: Right 6">
            <a:extLst>
              <a:ext uri="{FF2B5EF4-FFF2-40B4-BE49-F238E27FC236}">
                <a16:creationId xmlns:a16="http://schemas.microsoft.com/office/drawing/2014/main" id="{E01492A1-A1B6-44B0-90E7-470B80C1EFB0}"/>
              </a:ext>
            </a:extLst>
          </p:cNvPr>
          <p:cNvSpPr/>
          <p:nvPr/>
        </p:nvSpPr>
        <p:spPr>
          <a:xfrm rot="19240163">
            <a:off x="22858387" y="14542170"/>
            <a:ext cx="600892" cy="6278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 name="Arrow: Right 11">
            <a:extLst>
              <a:ext uri="{FF2B5EF4-FFF2-40B4-BE49-F238E27FC236}">
                <a16:creationId xmlns:a16="http://schemas.microsoft.com/office/drawing/2014/main" id="{B97C786A-3D1A-427A-9A79-E4B700B9CF03}"/>
              </a:ext>
            </a:extLst>
          </p:cNvPr>
          <p:cNvSpPr/>
          <p:nvPr/>
        </p:nvSpPr>
        <p:spPr>
          <a:xfrm rot="19240163">
            <a:off x="33138533" y="14571156"/>
            <a:ext cx="600892" cy="6278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3" name="Arrow: Right 12">
            <a:extLst>
              <a:ext uri="{FF2B5EF4-FFF2-40B4-BE49-F238E27FC236}">
                <a16:creationId xmlns:a16="http://schemas.microsoft.com/office/drawing/2014/main" id="{609DBF22-0A0D-403C-A87F-7BB359668FB8}"/>
              </a:ext>
            </a:extLst>
          </p:cNvPr>
          <p:cNvSpPr/>
          <p:nvPr/>
        </p:nvSpPr>
        <p:spPr>
          <a:xfrm rot="19240163">
            <a:off x="29478279" y="14556664"/>
            <a:ext cx="600892" cy="6278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Picture 8">
            <a:extLst>
              <a:ext uri="{FF2B5EF4-FFF2-40B4-BE49-F238E27FC236}">
                <a16:creationId xmlns:a16="http://schemas.microsoft.com/office/drawing/2014/main" id="{47F271A6-E280-1F6D-F78E-8BD84C3F80F6}"/>
              </a:ext>
            </a:extLst>
          </p:cNvPr>
          <p:cNvPicPr>
            <a:picLocks noChangeAspect="1"/>
          </p:cNvPicPr>
          <p:nvPr/>
        </p:nvPicPr>
        <p:blipFill>
          <a:blip r:embed="rId6"/>
          <a:stretch>
            <a:fillRect/>
          </a:stretch>
        </p:blipFill>
        <p:spPr>
          <a:xfrm>
            <a:off x="2941321" y="12296616"/>
            <a:ext cx="13441682" cy="6174264"/>
          </a:xfrm>
          <a:prstGeom prst="rect">
            <a:avLst/>
          </a:prstGeom>
          <a:ln>
            <a:solidFill>
              <a:schemeClr val="bg1"/>
            </a:solidFill>
          </a:ln>
        </p:spPr>
      </p:pic>
      <p:sp>
        <p:nvSpPr>
          <p:cNvPr id="15" name="TextBox 14">
            <a:extLst>
              <a:ext uri="{FF2B5EF4-FFF2-40B4-BE49-F238E27FC236}">
                <a16:creationId xmlns:a16="http://schemas.microsoft.com/office/drawing/2014/main" id="{114A91F9-615D-7C57-8D7C-EBB269210FF8}"/>
              </a:ext>
            </a:extLst>
          </p:cNvPr>
          <p:cNvSpPr txBox="1"/>
          <p:nvPr/>
        </p:nvSpPr>
        <p:spPr>
          <a:xfrm>
            <a:off x="2941320" y="5378667"/>
            <a:ext cx="2788920"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dirty="0">
                <a:solidFill>
                  <a:schemeClr val="bg1"/>
                </a:solidFill>
              </a:rPr>
              <a:t>Generator</a:t>
            </a:r>
          </a:p>
        </p:txBody>
      </p:sp>
      <p:sp>
        <p:nvSpPr>
          <p:cNvPr id="16" name="TextBox 15">
            <a:extLst>
              <a:ext uri="{FF2B5EF4-FFF2-40B4-BE49-F238E27FC236}">
                <a16:creationId xmlns:a16="http://schemas.microsoft.com/office/drawing/2014/main" id="{659305E6-CCBB-6401-D556-4A7A222E3DDC}"/>
              </a:ext>
            </a:extLst>
          </p:cNvPr>
          <p:cNvSpPr txBox="1"/>
          <p:nvPr/>
        </p:nvSpPr>
        <p:spPr>
          <a:xfrm>
            <a:off x="2941320" y="12400068"/>
            <a:ext cx="3350624"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dirty="0">
                <a:solidFill>
                  <a:schemeClr val="bg1"/>
                </a:solidFill>
              </a:rPr>
              <a:t>Discriminators</a:t>
            </a:r>
          </a:p>
        </p:txBody>
      </p:sp>
    </p:spTree>
    <p:extLst>
      <p:ext uri="{BB962C8B-B14F-4D97-AF65-F5344CB8AC3E}">
        <p14:creationId xmlns:p14="http://schemas.microsoft.com/office/powerpoint/2010/main" val="609796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Text-To-Speech (TTS)</a:t>
            </a:r>
          </a:p>
        </p:txBody>
      </p:sp>
      <p:sp>
        <p:nvSpPr>
          <p:cNvPr id="4" name="Text Placeholder 3">
            <a:extLst>
              <a:ext uri="{FF2B5EF4-FFF2-40B4-BE49-F238E27FC236}">
                <a16:creationId xmlns:a16="http://schemas.microsoft.com/office/drawing/2014/main" id="{4BE228DB-B492-FB87-796F-272798210F1E}"/>
              </a:ext>
            </a:extLst>
          </p:cNvPr>
          <p:cNvSpPr>
            <a:spLocks noGrp="1"/>
          </p:cNvSpPr>
          <p:nvPr>
            <p:ph type="body" sz="quarter" idx="10"/>
          </p:nvPr>
        </p:nvSpPr>
        <p:spPr/>
        <p:txBody>
          <a:bodyPr/>
          <a:lstStyle/>
          <a:p>
            <a:r>
              <a:rPr lang="en-US" dirty="0"/>
              <a:t>Deep learning based models</a:t>
            </a:r>
          </a:p>
          <a:p>
            <a:endParaRPr lang="en-US" dirty="0"/>
          </a:p>
        </p:txBody>
      </p:sp>
      <p:pic>
        <p:nvPicPr>
          <p:cNvPr id="15" name="Picture 2">
            <a:extLst>
              <a:ext uri="{FF2B5EF4-FFF2-40B4-BE49-F238E27FC236}">
                <a16:creationId xmlns:a16="http://schemas.microsoft.com/office/drawing/2014/main" id="{E0FA5AF7-DE3D-4F9F-B9E5-46AB695392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0354" y="11359442"/>
            <a:ext cx="9109728" cy="245071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DF319B2-5DD6-4685-ADF8-C1D7AA994FE5}"/>
              </a:ext>
            </a:extLst>
          </p:cNvPr>
          <p:cNvSpPr txBox="1"/>
          <p:nvPr/>
        </p:nvSpPr>
        <p:spPr>
          <a:xfrm>
            <a:off x="3315343" y="7872129"/>
            <a:ext cx="12378342" cy="13849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2743200">
              <a:defRPr/>
            </a:pPr>
            <a:r>
              <a:rPr lang="en-GB" sz="4200" b="1" i="1" dirty="0">
                <a:solidFill>
                  <a:srgbClr val="212121"/>
                </a:solidFill>
                <a:latin typeface="Roboto Mono" panose="00000009000000000000" pitchFamily="49" charset="0"/>
                <a:ea typeface="Roboto Mono" panose="00000009000000000000" pitchFamily="49" charset="0"/>
                <a:sym typeface="Arial"/>
              </a:rPr>
              <a:t>You are listening to </a:t>
            </a:r>
            <a:r>
              <a:rPr lang="en-GB" sz="4200" b="1" i="1" dirty="0" err="1">
                <a:solidFill>
                  <a:srgbClr val="212121"/>
                </a:solidFill>
                <a:latin typeface="Roboto Mono" panose="00000009000000000000" pitchFamily="49" charset="0"/>
                <a:ea typeface="Roboto Mono" panose="00000009000000000000" pitchFamily="49" charset="0"/>
                <a:sym typeface="Arial"/>
              </a:rPr>
              <a:t>Tacotron</a:t>
            </a:r>
            <a:r>
              <a:rPr lang="en-GB" sz="4200" b="1" i="1" dirty="0">
                <a:solidFill>
                  <a:srgbClr val="212121"/>
                </a:solidFill>
                <a:latin typeface="Roboto Mono" panose="00000009000000000000" pitchFamily="49" charset="0"/>
                <a:ea typeface="Roboto Mono" panose="00000009000000000000" pitchFamily="49" charset="0"/>
                <a:sym typeface="Arial"/>
              </a:rPr>
              <a:t> two and wave glow speech synthesis output</a:t>
            </a:r>
            <a:endParaRPr lang="en-GB" sz="4200" b="1" i="1" dirty="0">
              <a:solidFill>
                <a:srgbClr val="FFFFFF"/>
              </a:solidFill>
              <a:latin typeface="Roboto Mono" panose="00000009000000000000" pitchFamily="49" charset="0"/>
              <a:ea typeface="Roboto Mono" panose="00000009000000000000" pitchFamily="49" charset="0"/>
              <a:sym typeface="Arial"/>
            </a:endParaRPr>
          </a:p>
        </p:txBody>
      </p:sp>
      <p:pic>
        <p:nvPicPr>
          <p:cNvPr id="17" name="tts2">
            <a:hlinkClick r:id="" action="ppaction://media"/>
            <a:extLst>
              <a:ext uri="{FF2B5EF4-FFF2-40B4-BE49-F238E27FC236}">
                <a16:creationId xmlns:a16="http://schemas.microsoft.com/office/drawing/2014/main" id="{EB5FA75E-FDB9-4490-A1CD-7C2A2A0EC27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63939" y="16240979"/>
            <a:ext cx="1319610" cy="1319610"/>
          </a:xfrm>
          <a:prstGeom prst="rect">
            <a:avLst/>
          </a:prstGeom>
        </p:spPr>
      </p:pic>
      <p:sp>
        <p:nvSpPr>
          <p:cNvPr id="8" name="Arrow: Down 7">
            <a:extLst>
              <a:ext uri="{FF2B5EF4-FFF2-40B4-BE49-F238E27FC236}">
                <a16:creationId xmlns:a16="http://schemas.microsoft.com/office/drawing/2014/main" id="{15CAB461-180F-4E14-ABB0-C7B830846782}"/>
              </a:ext>
            </a:extLst>
          </p:cNvPr>
          <p:cNvSpPr/>
          <p:nvPr/>
        </p:nvSpPr>
        <p:spPr>
          <a:xfrm>
            <a:off x="8409179" y="9729653"/>
            <a:ext cx="1027734" cy="131961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defRPr/>
            </a:pPr>
            <a:endParaRPr lang="en-GB" sz="5400">
              <a:solidFill>
                <a:srgbClr val="FFFFFF"/>
              </a:solidFill>
              <a:latin typeface="Trebuchet MS"/>
              <a:sym typeface="Arial"/>
            </a:endParaRPr>
          </a:p>
        </p:txBody>
      </p:sp>
      <p:sp>
        <p:nvSpPr>
          <p:cNvPr id="19" name="Arrow: Down 18">
            <a:extLst>
              <a:ext uri="{FF2B5EF4-FFF2-40B4-BE49-F238E27FC236}">
                <a16:creationId xmlns:a16="http://schemas.microsoft.com/office/drawing/2014/main" id="{49847778-08D8-48BA-9389-AAE17DCF5378}"/>
              </a:ext>
            </a:extLst>
          </p:cNvPr>
          <p:cNvSpPr/>
          <p:nvPr/>
        </p:nvSpPr>
        <p:spPr>
          <a:xfrm>
            <a:off x="8421103" y="14180561"/>
            <a:ext cx="1027734" cy="131961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defRPr/>
            </a:pPr>
            <a:endParaRPr lang="en-GB" sz="5400">
              <a:solidFill>
                <a:srgbClr val="FFFFFF"/>
              </a:solidFill>
              <a:latin typeface="Trebuchet MS"/>
              <a:sym typeface="Arial"/>
            </a:endParaRPr>
          </a:p>
        </p:txBody>
      </p:sp>
      <p:sp>
        <p:nvSpPr>
          <p:cNvPr id="22" name="TextBox 21">
            <a:extLst>
              <a:ext uri="{FF2B5EF4-FFF2-40B4-BE49-F238E27FC236}">
                <a16:creationId xmlns:a16="http://schemas.microsoft.com/office/drawing/2014/main" id="{18200FA0-C5B5-45E4-A17B-C62F2C75BB76}"/>
              </a:ext>
            </a:extLst>
          </p:cNvPr>
          <p:cNvSpPr txBox="1"/>
          <p:nvPr/>
        </p:nvSpPr>
        <p:spPr>
          <a:xfrm>
            <a:off x="5997364" y="18836636"/>
            <a:ext cx="24037972" cy="230832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2743200">
              <a:defRPr/>
            </a:pPr>
            <a:r>
              <a:rPr lang="en-GB" sz="3600" dirty="0">
                <a:solidFill>
                  <a:srgbClr val="000000"/>
                </a:solidFill>
                <a:latin typeface="Trebuchet MS"/>
                <a:sym typeface="Arial"/>
              </a:rPr>
              <a:t>Try it: </a:t>
            </a:r>
            <a:r>
              <a:rPr lang="en-GB" sz="3600" dirty="0">
                <a:solidFill>
                  <a:srgbClr val="000000"/>
                </a:solidFill>
                <a:latin typeface="Trebuchet MS"/>
                <a:sym typeface="Arial"/>
                <a:hlinkClick r:id="rId9"/>
              </a:rPr>
              <a:t>https://github.com/NVIDIA/NeMo/tutorials/tts/Inference_ModelSelect.ipynb</a:t>
            </a:r>
            <a:endParaRPr lang="en-GB" sz="3600" dirty="0">
              <a:solidFill>
                <a:srgbClr val="000000"/>
              </a:solidFill>
              <a:latin typeface="Trebuchet MS"/>
              <a:sym typeface="Arial"/>
            </a:endParaRPr>
          </a:p>
          <a:p>
            <a:pPr algn="ctr" defTabSz="2743200">
              <a:defRPr/>
            </a:pPr>
            <a:endParaRPr lang="en-GB" sz="3600" dirty="0">
              <a:solidFill>
                <a:srgbClr val="000000"/>
              </a:solidFill>
              <a:latin typeface="Trebuchet MS"/>
              <a:sym typeface="Arial"/>
            </a:endParaRPr>
          </a:p>
          <a:p>
            <a:pPr defTabSz="2743200">
              <a:defRPr/>
            </a:pPr>
            <a:endParaRPr lang="en-GB" sz="3600" dirty="0">
              <a:solidFill>
                <a:srgbClr val="000000"/>
              </a:solidFill>
              <a:latin typeface="Trebuchet MS"/>
              <a:sym typeface="Arial"/>
            </a:endParaRPr>
          </a:p>
          <a:p>
            <a:pPr defTabSz="2743200">
              <a:defRPr/>
            </a:pPr>
            <a:endParaRPr lang="en-GB" sz="3600" dirty="0">
              <a:solidFill>
                <a:srgbClr val="FFFFFF"/>
              </a:solidFill>
              <a:latin typeface="Trebuchet MS"/>
              <a:sym typeface="Arial"/>
            </a:endParaRPr>
          </a:p>
        </p:txBody>
      </p:sp>
      <p:sp>
        <p:nvSpPr>
          <p:cNvPr id="23" name="TextBox 22">
            <a:extLst>
              <a:ext uri="{FF2B5EF4-FFF2-40B4-BE49-F238E27FC236}">
                <a16:creationId xmlns:a16="http://schemas.microsoft.com/office/drawing/2014/main" id="{613BF494-AD5E-4228-B8B6-AF9337B09EBB}"/>
              </a:ext>
            </a:extLst>
          </p:cNvPr>
          <p:cNvSpPr txBox="1"/>
          <p:nvPr/>
        </p:nvSpPr>
        <p:spPr>
          <a:xfrm>
            <a:off x="21693403" y="8000157"/>
            <a:ext cx="12378342" cy="13849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2743200">
              <a:defRPr/>
            </a:pPr>
            <a:r>
              <a:rPr lang="en-GB" sz="4200" b="1" i="1" dirty="0">
                <a:solidFill>
                  <a:srgbClr val="212121"/>
                </a:solidFill>
                <a:latin typeface="Roboto Mono" panose="00000009000000000000" pitchFamily="49" charset="0"/>
                <a:ea typeface="Roboto Mono" panose="00000009000000000000" pitchFamily="49" charset="0"/>
                <a:sym typeface="Arial"/>
              </a:rPr>
              <a:t>You are listening to Fast Pitch and </a:t>
            </a:r>
            <a:r>
              <a:rPr lang="en-GB" sz="4200" b="1" i="1" dirty="0" err="1">
                <a:solidFill>
                  <a:srgbClr val="212121"/>
                </a:solidFill>
                <a:latin typeface="Roboto Mono" panose="00000009000000000000" pitchFamily="49" charset="0"/>
                <a:ea typeface="Roboto Mono" panose="00000009000000000000" pitchFamily="49" charset="0"/>
                <a:sym typeface="Arial"/>
              </a:rPr>
              <a:t>Hifi</a:t>
            </a:r>
            <a:r>
              <a:rPr lang="en-GB" sz="4200" b="1" i="1" dirty="0">
                <a:solidFill>
                  <a:srgbClr val="212121"/>
                </a:solidFill>
                <a:latin typeface="Roboto Mono" panose="00000009000000000000" pitchFamily="49" charset="0"/>
                <a:ea typeface="Roboto Mono" panose="00000009000000000000" pitchFamily="49" charset="0"/>
                <a:sym typeface="Arial"/>
              </a:rPr>
              <a:t> GAN speech synthesis output</a:t>
            </a:r>
            <a:endParaRPr lang="en-GB" sz="4200" b="1" i="1" dirty="0">
              <a:solidFill>
                <a:srgbClr val="FFFFFF"/>
              </a:solidFill>
              <a:latin typeface="Roboto Mono" panose="00000009000000000000" pitchFamily="49" charset="0"/>
              <a:ea typeface="Roboto Mono" panose="00000009000000000000" pitchFamily="49" charset="0"/>
              <a:sym typeface="Arial"/>
            </a:endParaRPr>
          </a:p>
        </p:txBody>
      </p:sp>
      <p:sp>
        <p:nvSpPr>
          <p:cNvPr id="24" name="Arrow: Down 23">
            <a:extLst>
              <a:ext uri="{FF2B5EF4-FFF2-40B4-BE49-F238E27FC236}">
                <a16:creationId xmlns:a16="http://schemas.microsoft.com/office/drawing/2014/main" id="{3882BF52-1A2A-4EB6-A0F7-FB22BD33D50D}"/>
              </a:ext>
            </a:extLst>
          </p:cNvPr>
          <p:cNvSpPr/>
          <p:nvPr/>
        </p:nvSpPr>
        <p:spPr>
          <a:xfrm>
            <a:off x="26787239" y="9857681"/>
            <a:ext cx="1027734" cy="131961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defRPr/>
            </a:pPr>
            <a:endParaRPr lang="en-GB" sz="5400">
              <a:solidFill>
                <a:srgbClr val="FFFFFF"/>
              </a:solidFill>
              <a:latin typeface="Trebuchet MS"/>
              <a:sym typeface="Arial"/>
            </a:endParaRPr>
          </a:p>
        </p:txBody>
      </p:sp>
      <p:sp>
        <p:nvSpPr>
          <p:cNvPr id="25" name="Arrow: Down 24">
            <a:extLst>
              <a:ext uri="{FF2B5EF4-FFF2-40B4-BE49-F238E27FC236}">
                <a16:creationId xmlns:a16="http://schemas.microsoft.com/office/drawing/2014/main" id="{31F7F63E-CFE7-4C11-893A-6B808078DA8D}"/>
              </a:ext>
            </a:extLst>
          </p:cNvPr>
          <p:cNvSpPr/>
          <p:nvPr/>
        </p:nvSpPr>
        <p:spPr>
          <a:xfrm>
            <a:off x="26799163" y="14308589"/>
            <a:ext cx="1027734" cy="131961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defRPr/>
            </a:pPr>
            <a:endParaRPr lang="en-GB" sz="5400">
              <a:solidFill>
                <a:srgbClr val="FFFFFF"/>
              </a:solidFill>
              <a:latin typeface="Trebuchet MS"/>
              <a:sym typeface="Arial"/>
            </a:endParaRPr>
          </a:p>
        </p:txBody>
      </p:sp>
      <p:pic>
        <p:nvPicPr>
          <p:cNvPr id="27" name="Picture 2">
            <a:extLst>
              <a:ext uri="{FF2B5EF4-FFF2-40B4-BE49-F238E27FC236}">
                <a16:creationId xmlns:a16="http://schemas.microsoft.com/office/drawing/2014/main" id="{50A1A944-6E3D-47AC-9035-F107690FCE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15663" y="11219737"/>
            <a:ext cx="9839986" cy="2819022"/>
          </a:xfrm>
          <a:prstGeom prst="rect">
            <a:avLst/>
          </a:prstGeom>
          <a:noFill/>
          <a:extLst>
            <a:ext uri="{909E8E84-426E-40DD-AFC4-6F175D3DCCD1}">
              <a14:hiddenFill xmlns:a14="http://schemas.microsoft.com/office/drawing/2010/main">
                <a:solidFill>
                  <a:srgbClr val="FFFFFF"/>
                </a:solidFill>
              </a14:hiddenFill>
            </a:ext>
          </a:extLst>
        </p:spPr>
      </p:pic>
      <p:pic>
        <p:nvPicPr>
          <p:cNvPr id="28" name="fastpitch_hifigan">
            <a:hlinkClick r:id="" action="ppaction://media"/>
            <a:extLst>
              <a:ext uri="{FF2B5EF4-FFF2-40B4-BE49-F238E27FC236}">
                <a16:creationId xmlns:a16="http://schemas.microsoft.com/office/drawing/2014/main" id="{B1649372-15A3-443D-B338-4A06E8958825}"/>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6913034" y="16313296"/>
            <a:ext cx="1247292" cy="1247292"/>
          </a:xfrm>
          <a:prstGeom prst="rect">
            <a:avLst/>
          </a:prstGeom>
        </p:spPr>
      </p:pic>
    </p:spTree>
    <p:extLst>
      <p:ext uri="{BB962C8B-B14F-4D97-AF65-F5344CB8AC3E}">
        <p14:creationId xmlns:p14="http://schemas.microsoft.com/office/powerpoint/2010/main" val="773273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2" fill="hold"/>
                                        <p:tgtEl>
                                          <p:spTgt spid="17"/>
                                        </p:tgtEl>
                                      </p:cBhvr>
                                    </p:cmd>
                                  </p:childTnLst>
                                </p:cTn>
                              </p:par>
                            </p:childTnLst>
                          </p:cTn>
                        </p:par>
                      </p:childTnLst>
                    </p:cTn>
                  </p:par>
                </p:childTnLst>
              </p:cTn>
              <p:nextCondLst>
                <p:cond evt="onClick" delay="0">
                  <p:tgtEl>
                    <p:spTgt spid="17"/>
                  </p:tgtEl>
                </p:cond>
              </p:nextCondLst>
            </p:seq>
            <p:audio>
              <p:cMediaNode vol="55488">
                <p:cTn id="7" fill="hold" display="0">
                  <p:stCondLst>
                    <p:cond delay="indefinite"/>
                  </p:stCondLst>
                  <p:endCondLst>
                    <p:cond evt="onStopAudio" delay="0">
                      <p:tgtEl>
                        <p:sldTgt/>
                      </p:tgtEl>
                    </p:cond>
                  </p:endCondLst>
                </p:cTn>
                <p:tgtEl>
                  <p:spTgt spid="17"/>
                </p:tgtEl>
              </p:cMediaNode>
            </p:audi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167" fill="hold"/>
                                        <p:tgtEl>
                                          <p:spTgt spid="28"/>
                                        </p:tgtEl>
                                      </p:cBhvr>
                                    </p:cmd>
                                  </p:childTnLst>
                                </p:cTn>
                              </p:par>
                            </p:childTnLst>
                          </p:cTn>
                        </p:par>
                      </p:childTnLst>
                    </p:cTn>
                  </p:par>
                </p:childTnLst>
              </p:cTn>
              <p:nextCondLst>
                <p:cond evt="onClick" delay="0">
                  <p:tgtEl>
                    <p:spTgt spid="28"/>
                  </p:tgtEl>
                </p:cond>
              </p:nextCondLst>
            </p:seq>
            <p:audio>
              <p:cMediaNode vol="80000">
                <p:cTn id="13" fill="hold" display="0">
                  <p:stCondLst>
                    <p:cond delay="indefinite"/>
                  </p:stCondLst>
                  <p:endCondLst>
                    <p:cond evt="onStopAudio" delay="0">
                      <p:tgtEl>
                        <p:sldTgt/>
                      </p:tgtEl>
                    </p:cond>
                  </p:endCondLst>
                </p:cTn>
                <p:tgtEl>
                  <p:spTgt spid="2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C839AD-2091-D2C9-55A3-D737A60C1831}"/>
              </a:ext>
            </a:extLst>
          </p:cNvPr>
          <p:cNvSpPr>
            <a:spLocks noGrp="1"/>
          </p:cNvSpPr>
          <p:nvPr>
            <p:ph type="body" sz="quarter" idx="13"/>
          </p:nvPr>
        </p:nvSpPr>
        <p:spPr/>
        <p:txBody>
          <a:bodyPr/>
          <a:lstStyle/>
          <a:p>
            <a:r>
              <a:rPr lang="en-GB" dirty="0">
                <a:latin typeface="Trebuchet MS"/>
              </a:rPr>
              <a:t>End-to-End Speech Synthesis</a:t>
            </a:r>
            <a:endParaRPr lang="en-US" dirty="0"/>
          </a:p>
        </p:txBody>
      </p:sp>
    </p:spTree>
    <p:extLst>
      <p:ext uri="{BB962C8B-B14F-4D97-AF65-F5344CB8AC3E}">
        <p14:creationId xmlns:p14="http://schemas.microsoft.com/office/powerpoint/2010/main" val="2705490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EB9C1-154F-4F7C-9E3E-370479E48BCA}"/>
              </a:ext>
            </a:extLst>
          </p:cNvPr>
          <p:cNvSpPr>
            <a:spLocks noGrp="1"/>
          </p:cNvSpPr>
          <p:nvPr>
            <p:ph type="title"/>
          </p:nvPr>
        </p:nvSpPr>
        <p:spPr/>
        <p:txBody>
          <a:bodyPr/>
          <a:lstStyle/>
          <a:p>
            <a:r>
              <a:rPr lang="en-GB" dirty="0">
                <a:latin typeface="Trebuchet MS"/>
              </a:rPr>
              <a:t>End-to-End Synthesis</a:t>
            </a:r>
          </a:p>
        </p:txBody>
      </p:sp>
      <p:sp>
        <p:nvSpPr>
          <p:cNvPr id="4" name="Text Placeholder 3">
            <a:extLst>
              <a:ext uri="{FF2B5EF4-FFF2-40B4-BE49-F238E27FC236}">
                <a16:creationId xmlns:a16="http://schemas.microsoft.com/office/drawing/2014/main" id="{BB2E10E8-0B34-4C96-985B-07CABB02D1A1}"/>
              </a:ext>
            </a:extLst>
          </p:cNvPr>
          <p:cNvSpPr>
            <a:spLocks noGrp="1"/>
          </p:cNvSpPr>
          <p:nvPr>
            <p:ph type="body" sz="quarter" idx="10"/>
          </p:nvPr>
        </p:nvSpPr>
        <p:spPr/>
        <p:txBody>
          <a:bodyPr/>
          <a:lstStyle/>
          <a:p>
            <a:r>
              <a:rPr lang="en-GB" dirty="0" err="1"/>
              <a:t>WaveNet</a:t>
            </a:r>
            <a:r>
              <a:rPr lang="en-GB" dirty="0">
                <a:latin typeface="Trebuchet MS"/>
              </a:rPr>
              <a:t> - autoregressive</a:t>
            </a:r>
            <a:endParaRPr lang="en-GB" dirty="0"/>
          </a:p>
        </p:txBody>
      </p:sp>
      <p:sp>
        <p:nvSpPr>
          <p:cNvPr id="6" name="TextBox 5">
            <a:extLst>
              <a:ext uri="{FF2B5EF4-FFF2-40B4-BE49-F238E27FC236}">
                <a16:creationId xmlns:a16="http://schemas.microsoft.com/office/drawing/2014/main" id="{58C0D84D-651F-4635-8CC7-D4A622F8F1E4}"/>
              </a:ext>
            </a:extLst>
          </p:cNvPr>
          <p:cNvSpPr txBox="1"/>
          <p:nvPr/>
        </p:nvSpPr>
        <p:spPr>
          <a:xfrm>
            <a:off x="-26126" y="19887291"/>
            <a:ext cx="30344356" cy="52322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rgbClr val="222222"/>
                </a:solidFill>
                <a:latin typeface="Arial" panose="020B0604020202020204" pitchFamily="34" charset="0"/>
              </a:rPr>
              <a:t>Oord, A. V. D., Dieleman, S., Zen, H., </a:t>
            </a:r>
            <a:r>
              <a:rPr lang="en-US" sz="2800" dirty="0" err="1">
                <a:solidFill>
                  <a:srgbClr val="222222"/>
                </a:solidFill>
                <a:latin typeface="Arial" panose="020B0604020202020204" pitchFamily="34" charset="0"/>
              </a:rPr>
              <a:t>Simonyan</a:t>
            </a:r>
            <a:r>
              <a:rPr lang="en-US" sz="2800" dirty="0">
                <a:solidFill>
                  <a:srgbClr val="222222"/>
                </a:solidFill>
                <a:latin typeface="Arial" panose="020B0604020202020204" pitchFamily="34" charset="0"/>
              </a:rPr>
              <a:t>, K., </a:t>
            </a:r>
            <a:r>
              <a:rPr lang="en-US" sz="2800" dirty="0" err="1">
                <a:solidFill>
                  <a:srgbClr val="222222"/>
                </a:solidFill>
                <a:latin typeface="Arial" panose="020B0604020202020204" pitchFamily="34" charset="0"/>
              </a:rPr>
              <a:t>Vinyals</a:t>
            </a:r>
            <a:r>
              <a:rPr lang="en-US" sz="2800" dirty="0">
                <a:solidFill>
                  <a:srgbClr val="222222"/>
                </a:solidFill>
                <a:latin typeface="Arial" panose="020B0604020202020204" pitchFamily="34" charset="0"/>
              </a:rPr>
              <a:t>, O., Graves, A., ... &amp; </a:t>
            </a:r>
            <a:r>
              <a:rPr lang="en-US" sz="2800" dirty="0" err="1">
                <a:solidFill>
                  <a:srgbClr val="222222"/>
                </a:solidFill>
                <a:latin typeface="Arial" panose="020B0604020202020204" pitchFamily="34" charset="0"/>
              </a:rPr>
              <a:t>Kavukcuoglu</a:t>
            </a:r>
            <a:r>
              <a:rPr lang="en-US" sz="2800" dirty="0">
                <a:solidFill>
                  <a:srgbClr val="222222"/>
                </a:solidFill>
                <a:latin typeface="Arial" panose="020B0604020202020204" pitchFamily="34" charset="0"/>
              </a:rPr>
              <a:t>, K. (2016). </a:t>
            </a:r>
            <a:r>
              <a:rPr lang="en-US" sz="2800" dirty="0" err="1">
                <a:solidFill>
                  <a:srgbClr val="222222"/>
                </a:solidFill>
                <a:latin typeface="Arial" panose="020B0604020202020204" pitchFamily="34" charset="0"/>
              </a:rPr>
              <a:t>Wavenet</a:t>
            </a:r>
            <a:r>
              <a:rPr lang="en-US" sz="2800" dirty="0">
                <a:solidFill>
                  <a:srgbClr val="222222"/>
                </a:solidFill>
                <a:latin typeface="Arial" panose="020B0604020202020204" pitchFamily="34" charset="0"/>
              </a:rPr>
              <a:t>: A generative model for raw audio. </a:t>
            </a:r>
            <a:r>
              <a:rPr lang="en-US" sz="2800" i="1" dirty="0" err="1">
                <a:solidFill>
                  <a:srgbClr val="222222"/>
                </a:solidFill>
                <a:latin typeface="Arial" panose="020B0604020202020204" pitchFamily="34" charset="0"/>
              </a:rPr>
              <a:t>arXiv</a:t>
            </a:r>
            <a:r>
              <a:rPr lang="en-US" sz="2800" i="1" dirty="0">
                <a:solidFill>
                  <a:srgbClr val="222222"/>
                </a:solidFill>
                <a:latin typeface="Arial" panose="020B0604020202020204" pitchFamily="34" charset="0"/>
              </a:rPr>
              <a:t> preprint arXiv:1609.03499</a:t>
            </a:r>
            <a:r>
              <a:rPr lang="en-US" sz="2800" dirty="0">
                <a:solidFill>
                  <a:srgbClr val="222222"/>
                </a:solidFill>
                <a:latin typeface="Arial" panose="020B0604020202020204" pitchFamily="34" charset="0"/>
              </a:rPr>
              <a:t>.</a:t>
            </a:r>
            <a:endParaRPr lang="en-US" sz="2800" dirty="0"/>
          </a:p>
        </p:txBody>
      </p:sp>
      <p:pic>
        <p:nvPicPr>
          <p:cNvPr id="10" name="Picture 9">
            <a:extLst>
              <a:ext uri="{FF2B5EF4-FFF2-40B4-BE49-F238E27FC236}">
                <a16:creationId xmlns:a16="http://schemas.microsoft.com/office/drawing/2014/main" id="{65456E82-C558-4E09-A09F-F744757A19DD}"/>
              </a:ext>
            </a:extLst>
          </p:cNvPr>
          <p:cNvPicPr>
            <a:picLocks noChangeAspect="1"/>
          </p:cNvPicPr>
          <p:nvPr/>
        </p:nvPicPr>
        <p:blipFill>
          <a:blip r:embed="rId3"/>
          <a:stretch>
            <a:fillRect/>
          </a:stretch>
        </p:blipFill>
        <p:spPr>
          <a:xfrm>
            <a:off x="20409337" y="7932371"/>
            <a:ext cx="13926710" cy="8632934"/>
          </a:xfrm>
          <a:prstGeom prst="rect">
            <a:avLst/>
          </a:prstGeom>
        </p:spPr>
      </p:pic>
      <p:pic>
        <p:nvPicPr>
          <p:cNvPr id="5" name="Picture 4">
            <a:extLst>
              <a:ext uri="{FF2B5EF4-FFF2-40B4-BE49-F238E27FC236}">
                <a16:creationId xmlns:a16="http://schemas.microsoft.com/office/drawing/2014/main" id="{CD0DFCE4-B760-4323-BA9F-17AE235CE6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30" y="5965417"/>
            <a:ext cx="11724704" cy="5167086"/>
          </a:xfrm>
          <a:prstGeom prst="rect">
            <a:avLst/>
          </a:prstGeom>
        </p:spPr>
      </p:pic>
      <p:pic>
        <p:nvPicPr>
          <p:cNvPr id="14" name="Picture 13">
            <a:extLst>
              <a:ext uri="{FF2B5EF4-FFF2-40B4-BE49-F238E27FC236}">
                <a16:creationId xmlns:a16="http://schemas.microsoft.com/office/drawing/2014/main" id="{C773F78D-FB09-4B66-B80B-95F1AFB2167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10793" y="13039169"/>
            <a:ext cx="11625942" cy="5167086"/>
          </a:xfrm>
          <a:prstGeom prst="rect">
            <a:avLst/>
          </a:prstGeom>
        </p:spPr>
      </p:pic>
      <p:cxnSp>
        <p:nvCxnSpPr>
          <p:cNvPr id="16" name="Straight Connector 15">
            <a:extLst>
              <a:ext uri="{FF2B5EF4-FFF2-40B4-BE49-F238E27FC236}">
                <a16:creationId xmlns:a16="http://schemas.microsoft.com/office/drawing/2014/main" id="{CB2DAC21-B20E-4CF1-9826-3BDB8B0D36CF}"/>
              </a:ext>
            </a:extLst>
          </p:cNvPr>
          <p:cNvCxnSpPr>
            <a:cxnSpLocks/>
          </p:cNvCxnSpPr>
          <p:nvPr/>
        </p:nvCxnSpPr>
        <p:spPr>
          <a:xfrm flipH="1">
            <a:off x="17871375" y="13889079"/>
            <a:ext cx="4068682" cy="374641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1EE7A9-395B-4316-BF8B-1F9E5CB8691A}"/>
              </a:ext>
            </a:extLst>
          </p:cNvPr>
          <p:cNvCxnSpPr>
            <a:cxnSpLocks/>
          </p:cNvCxnSpPr>
          <p:nvPr/>
        </p:nvCxnSpPr>
        <p:spPr>
          <a:xfrm flipH="1">
            <a:off x="17995075" y="13420233"/>
            <a:ext cx="3944982" cy="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F6B632-080D-4AC0-AE31-573D0DACEE8C}"/>
              </a:ext>
            </a:extLst>
          </p:cNvPr>
          <p:cNvCxnSpPr>
            <a:cxnSpLocks/>
          </p:cNvCxnSpPr>
          <p:nvPr/>
        </p:nvCxnSpPr>
        <p:spPr>
          <a:xfrm flipH="1" flipV="1">
            <a:off x="17871375" y="10971626"/>
            <a:ext cx="4068682" cy="85891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0DED94-643E-42A0-AD52-70B657E4BEEE}"/>
              </a:ext>
            </a:extLst>
          </p:cNvPr>
          <p:cNvCxnSpPr>
            <a:cxnSpLocks/>
          </p:cNvCxnSpPr>
          <p:nvPr/>
        </p:nvCxnSpPr>
        <p:spPr>
          <a:xfrm flipH="1" flipV="1">
            <a:off x="17871375" y="6331431"/>
            <a:ext cx="4068682" cy="480107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8D60A45-E09E-4205-9D2E-2833015D55C3}"/>
              </a:ext>
            </a:extLst>
          </p:cNvPr>
          <p:cNvSpPr txBox="1"/>
          <p:nvPr/>
        </p:nvSpPr>
        <p:spPr>
          <a:xfrm>
            <a:off x="1661161" y="8126627"/>
            <a:ext cx="5250870" cy="206210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200" dirty="0">
                <a:solidFill>
                  <a:schemeClr val="bg1"/>
                </a:solidFill>
              </a:rPr>
              <a:t>Apply over an area larger than its length by skipping input values with a certain step</a:t>
            </a:r>
          </a:p>
        </p:txBody>
      </p:sp>
      <p:sp>
        <p:nvSpPr>
          <p:cNvPr id="35" name="TextBox 34">
            <a:extLst>
              <a:ext uri="{FF2B5EF4-FFF2-40B4-BE49-F238E27FC236}">
                <a16:creationId xmlns:a16="http://schemas.microsoft.com/office/drawing/2014/main" id="{66C825AD-6CDA-462A-8C05-64853C1FC58C}"/>
              </a:ext>
            </a:extLst>
          </p:cNvPr>
          <p:cNvSpPr txBox="1"/>
          <p:nvPr/>
        </p:nvSpPr>
        <p:spPr>
          <a:xfrm>
            <a:off x="1946960" y="14791712"/>
            <a:ext cx="5120640" cy="156966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200" dirty="0">
                <a:solidFill>
                  <a:schemeClr val="bg1"/>
                </a:solidFill>
              </a:rPr>
              <a:t>Predictions at timesteps t cannot depend on the future timesteps</a:t>
            </a:r>
          </a:p>
        </p:txBody>
      </p:sp>
    </p:spTree>
    <p:extLst>
      <p:ext uri="{BB962C8B-B14F-4D97-AF65-F5344CB8AC3E}">
        <p14:creationId xmlns:p14="http://schemas.microsoft.com/office/powerpoint/2010/main" val="1175932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15A8-540B-43D9-8ACC-C8C670273C84}"/>
              </a:ext>
            </a:extLst>
          </p:cNvPr>
          <p:cNvSpPr>
            <a:spLocks noGrp="1"/>
          </p:cNvSpPr>
          <p:nvPr>
            <p:ph type="title"/>
          </p:nvPr>
        </p:nvSpPr>
        <p:spPr/>
        <p:txBody>
          <a:bodyPr/>
          <a:lstStyle/>
          <a:p>
            <a:r>
              <a:rPr lang="en-GB" dirty="0">
                <a:latin typeface="Trebuchet MS"/>
              </a:rPr>
              <a:t>End-to-End Synthesis</a:t>
            </a:r>
            <a:endParaRPr lang="en-US" dirty="0"/>
          </a:p>
        </p:txBody>
      </p:sp>
      <p:sp>
        <p:nvSpPr>
          <p:cNvPr id="4" name="Text Placeholder 3">
            <a:extLst>
              <a:ext uri="{FF2B5EF4-FFF2-40B4-BE49-F238E27FC236}">
                <a16:creationId xmlns:a16="http://schemas.microsoft.com/office/drawing/2014/main" id="{FDD44A9A-B73A-46B3-9026-28B241493FBF}"/>
              </a:ext>
            </a:extLst>
          </p:cNvPr>
          <p:cNvSpPr>
            <a:spLocks noGrp="1"/>
          </p:cNvSpPr>
          <p:nvPr>
            <p:ph type="body" sz="quarter" idx="10"/>
          </p:nvPr>
        </p:nvSpPr>
        <p:spPr/>
        <p:txBody>
          <a:bodyPr/>
          <a:lstStyle/>
          <a:p>
            <a:r>
              <a:rPr lang="en-GB" dirty="0" err="1">
                <a:latin typeface="Trebuchet MS"/>
              </a:rPr>
              <a:t>WaveNet</a:t>
            </a:r>
            <a:r>
              <a:rPr lang="en-GB" dirty="0">
                <a:latin typeface="Trebuchet MS"/>
              </a:rPr>
              <a:t> - autoregressive</a:t>
            </a:r>
            <a:endParaRPr lang="en-GB" dirty="0"/>
          </a:p>
        </p:txBody>
      </p:sp>
      <p:pic>
        <p:nvPicPr>
          <p:cNvPr id="11" name="Picture 11" descr="Text&#10;&#10;Description automatically generated">
            <a:extLst>
              <a:ext uri="{FF2B5EF4-FFF2-40B4-BE49-F238E27FC236}">
                <a16:creationId xmlns:a16="http://schemas.microsoft.com/office/drawing/2014/main" id="{F28195D0-7D1C-4797-B39B-2B9D763847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9254" y="14154577"/>
            <a:ext cx="7799320" cy="5106986"/>
          </a:xfrm>
          <a:prstGeom prst="rect">
            <a:avLst/>
          </a:prstGeom>
        </p:spPr>
      </p:pic>
      <p:pic>
        <p:nvPicPr>
          <p:cNvPr id="15" name="Picture 15">
            <a:extLst>
              <a:ext uri="{FF2B5EF4-FFF2-40B4-BE49-F238E27FC236}">
                <a16:creationId xmlns:a16="http://schemas.microsoft.com/office/drawing/2014/main" id="{BF02FED6-8D4B-4E6D-89FB-60AA50FABC2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6119" y="6819271"/>
            <a:ext cx="7206274" cy="4751030"/>
          </a:xfrm>
          <a:prstGeom prst="rect">
            <a:avLst/>
          </a:prstGeom>
        </p:spPr>
      </p:pic>
      <p:pic>
        <p:nvPicPr>
          <p:cNvPr id="16" name="Picture 16" descr="Graphical user interface, text, application, chat or text message&#10;&#10;Description automatically generated">
            <a:extLst>
              <a:ext uri="{FF2B5EF4-FFF2-40B4-BE49-F238E27FC236}">
                <a16:creationId xmlns:a16="http://schemas.microsoft.com/office/drawing/2014/main" id="{5257A1EE-329A-4D7A-A71F-50ABC1F98A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67175" y="6683873"/>
            <a:ext cx="7510926" cy="4826074"/>
          </a:xfrm>
          <a:prstGeom prst="rect">
            <a:avLst/>
          </a:prstGeom>
        </p:spPr>
      </p:pic>
      <p:sp>
        <p:nvSpPr>
          <p:cNvPr id="19" name="TextBox 18">
            <a:extLst>
              <a:ext uri="{FF2B5EF4-FFF2-40B4-BE49-F238E27FC236}">
                <a16:creationId xmlns:a16="http://schemas.microsoft.com/office/drawing/2014/main" id="{93D2173A-0573-4A62-B986-1D541D4C57FC}"/>
              </a:ext>
            </a:extLst>
          </p:cNvPr>
          <p:cNvSpPr txBox="1"/>
          <p:nvPr/>
        </p:nvSpPr>
        <p:spPr>
          <a:xfrm>
            <a:off x="2581011" y="11336377"/>
            <a:ext cx="4036490" cy="11818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spAutoFit/>
          </a:bodyPr>
          <a:lstStyle/>
          <a:p>
            <a:pPr algn="ctr">
              <a:lnSpc>
                <a:spcPct val="90000"/>
              </a:lnSpc>
            </a:pPr>
            <a:r>
              <a:rPr lang="en-US" sz="3600" dirty="0">
                <a:solidFill>
                  <a:schemeClr val="bg1"/>
                </a:solidFill>
                <a:latin typeface="Trebuchet MS"/>
              </a:rPr>
              <a:t>Training</a:t>
            </a:r>
          </a:p>
          <a:p>
            <a:pPr algn="ctr">
              <a:lnSpc>
                <a:spcPct val="90000"/>
              </a:lnSpc>
            </a:pPr>
            <a:r>
              <a:rPr lang="en-US" sz="3600" dirty="0">
                <a:solidFill>
                  <a:schemeClr val="bg1"/>
                </a:solidFill>
              </a:rPr>
              <a:t>Slow, lots of data</a:t>
            </a:r>
            <a:endParaRPr lang="en-US" sz="3600" dirty="0">
              <a:solidFill>
                <a:schemeClr val="bg1"/>
              </a:solidFill>
              <a:latin typeface="Trebuchet MS"/>
            </a:endParaRPr>
          </a:p>
        </p:txBody>
      </p:sp>
      <p:sp>
        <p:nvSpPr>
          <p:cNvPr id="20" name="TextBox 19">
            <a:extLst>
              <a:ext uri="{FF2B5EF4-FFF2-40B4-BE49-F238E27FC236}">
                <a16:creationId xmlns:a16="http://schemas.microsoft.com/office/drawing/2014/main" id="{D16F5EF1-E3A8-4D22-B6E3-9889BB3B8118}"/>
              </a:ext>
            </a:extLst>
          </p:cNvPr>
          <p:cNvSpPr txBox="1"/>
          <p:nvPr/>
        </p:nvSpPr>
        <p:spPr>
          <a:xfrm>
            <a:off x="9344565" y="11329025"/>
            <a:ext cx="9143465" cy="11818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spAutoFit/>
          </a:bodyPr>
          <a:lstStyle/>
          <a:p>
            <a:pPr algn="ctr">
              <a:lnSpc>
                <a:spcPct val="90000"/>
              </a:lnSpc>
            </a:pPr>
            <a:r>
              <a:rPr lang="en-US" sz="3600" dirty="0">
                <a:solidFill>
                  <a:schemeClr val="bg1"/>
                </a:solidFill>
                <a:latin typeface="Trebuchet MS"/>
              </a:rPr>
              <a:t>Adaptation</a:t>
            </a:r>
          </a:p>
          <a:p>
            <a:pPr algn="ctr">
              <a:lnSpc>
                <a:spcPct val="90000"/>
              </a:lnSpc>
            </a:pPr>
            <a:r>
              <a:rPr lang="en-US" sz="3600" dirty="0">
                <a:solidFill>
                  <a:schemeClr val="bg1"/>
                </a:solidFill>
              </a:rPr>
              <a:t>Fast, few data, pink boxes are fine-tuned</a:t>
            </a:r>
            <a:endParaRPr lang="en-US" sz="3600" dirty="0"/>
          </a:p>
        </p:txBody>
      </p:sp>
      <p:sp>
        <p:nvSpPr>
          <p:cNvPr id="21" name="TextBox 20">
            <a:extLst>
              <a:ext uri="{FF2B5EF4-FFF2-40B4-BE49-F238E27FC236}">
                <a16:creationId xmlns:a16="http://schemas.microsoft.com/office/drawing/2014/main" id="{92CE68FE-7B31-4A16-BF7F-76CE6A8FCB9D}"/>
              </a:ext>
            </a:extLst>
          </p:cNvPr>
          <p:cNvSpPr txBox="1"/>
          <p:nvPr/>
        </p:nvSpPr>
        <p:spPr>
          <a:xfrm>
            <a:off x="7328400" y="18024562"/>
            <a:ext cx="2334613" cy="68326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spAutoFit/>
          </a:bodyPr>
          <a:lstStyle/>
          <a:p>
            <a:pPr>
              <a:lnSpc>
                <a:spcPct val="90000"/>
              </a:lnSpc>
            </a:pPr>
            <a:r>
              <a:rPr lang="en-US" sz="3600" dirty="0">
                <a:solidFill>
                  <a:schemeClr val="bg1"/>
                </a:solidFill>
                <a:latin typeface="Trebuchet MS"/>
              </a:rPr>
              <a:t>Inference</a:t>
            </a:r>
            <a:endParaRPr lang="en-US" sz="3600" dirty="0"/>
          </a:p>
        </p:txBody>
      </p:sp>
      <p:pic>
        <p:nvPicPr>
          <p:cNvPr id="27" name="Picture 26">
            <a:extLst>
              <a:ext uri="{FF2B5EF4-FFF2-40B4-BE49-F238E27FC236}">
                <a16:creationId xmlns:a16="http://schemas.microsoft.com/office/drawing/2014/main" id="{0496A982-B0A0-487F-99D1-0302841EDD56}"/>
              </a:ext>
            </a:extLst>
          </p:cNvPr>
          <p:cNvPicPr>
            <a:picLocks noChangeAspect="1"/>
          </p:cNvPicPr>
          <p:nvPr/>
        </p:nvPicPr>
        <p:blipFill>
          <a:blip r:embed="rId6"/>
          <a:stretch>
            <a:fillRect/>
          </a:stretch>
        </p:blipFill>
        <p:spPr>
          <a:xfrm>
            <a:off x="19097904" y="8595362"/>
            <a:ext cx="16969868" cy="7420516"/>
          </a:xfrm>
          <a:prstGeom prst="rect">
            <a:avLst/>
          </a:prstGeom>
        </p:spPr>
      </p:pic>
      <p:sp>
        <p:nvSpPr>
          <p:cNvPr id="28" name="TextBox 27">
            <a:extLst>
              <a:ext uri="{FF2B5EF4-FFF2-40B4-BE49-F238E27FC236}">
                <a16:creationId xmlns:a16="http://schemas.microsoft.com/office/drawing/2014/main" id="{C5C88BA2-6320-486E-A7A6-EC6E9A105427}"/>
              </a:ext>
            </a:extLst>
          </p:cNvPr>
          <p:cNvSpPr txBox="1"/>
          <p:nvPr/>
        </p:nvSpPr>
        <p:spPr>
          <a:xfrm>
            <a:off x="0" y="19527560"/>
            <a:ext cx="18288000" cy="95410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rgbClr val="222222"/>
                </a:solidFill>
                <a:latin typeface="Arial" panose="020B0604020202020204" pitchFamily="34" charset="0"/>
              </a:rPr>
              <a:t>Oord, A. V. D., Dieleman, S., Zen, H., </a:t>
            </a:r>
            <a:r>
              <a:rPr lang="en-US" sz="2800" dirty="0" err="1">
                <a:solidFill>
                  <a:srgbClr val="222222"/>
                </a:solidFill>
                <a:latin typeface="Arial" panose="020B0604020202020204" pitchFamily="34" charset="0"/>
              </a:rPr>
              <a:t>Simonyan</a:t>
            </a:r>
            <a:r>
              <a:rPr lang="en-US" sz="2800" dirty="0">
                <a:solidFill>
                  <a:srgbClr val="222222"/>
                </a:solidFill>
                <a:latin typeface="Arial" panose="020B0604020202020204" pitchFamily="34" charset="0"/>
              </a:rPr>
              <a:t>, K., </a:t>
            </a:r>
            <a:r>
              <a:rPr lang="en-US" sz="2800" dirty="0" err="1">
                <a:solidFill>
                  <a:srgbClr val="222222"/>
                </a:solidFill>
                <a:latin typeface="Arial" panose="020B0604020202020204" pitchFamily="34" charset="0"/>
              </a:rPr>
              <a:t>Vinyals</a:t>
            </a:r>
            <a:r>
              <a:rPr lang="en-US" sz="2800" dirty="0">
                <a:solidFill>
                  <a:srgbClr val="222222"/>
                </a:solidFill>
                <a:latin typeface="Arial" panose="020B0604020202020204" pitchFamily="34" charset="0"/>
              </a:rPr>
              <a:t>, O., Graves, A., ... &amp; </a:t>
            </a:r>
            <a:r>
              <a:rPr lang="en-US" sz="2800" dirty="0" err="1">
                <a:solidFill>
                  <a:srgbClr val="222222"/>
                </a:solidFill>
                <a:latin typeface="Arial" panose="020B0604020202020204" pitchFamily="34" charset="0"/>
              </a:rPr>
              <a:t>Kavukcuoglu</a:t>
            </a:r>
            <a:r>
              <a:rPr lang="en-US" sz="2800" dirty="0">
                <a:solidFill>
                  <a:srgbClr val="222222"/>
                </a:solidFill>
                <a:latin typeface="Arial" panose="020B0604020202020204" pitchFamily="34" charset="0"/>
              </a:rPr>
              <a:t>, K. (2016). </a:t>
            </a:r>
            <a:r>
              <a:rPr lang="en-US" sz="2800" dirty="0" err="1">
                <a:solidFill>
                  <a:srgbClr val="222222"/>
                </a:solidFill>
                <a:latin typeface="Arial" panose="020B0604020202020204" pitchFamily="34" charset="0"/>
              </a:rPr>
              <a:t>Wavenet</a:t>
            </a:r>
            <a:r>
              <a:rPr lang="en-US" sz="2800" dirty="0">
                <a:solidFill>
                  <a:srgbClr val="222222"/>
                </a:solidFill>
                <a:latin typeface="Arial" panose="020B0604020202020204" pitchFamily="34" charset="0"/>
              </a:rPr>
              <a:t>: A generative model for raw audio. </a:t>
            </a:r>
            <a:r>
              <a:rPr lang="en-US" sz="2800" i="1" dirty="0" err="1">
                <a:solidFill>
                  <a:srgbClr val="222222"/>
                </a:solidFill>
                <a:latin typeface="Arial" panose="020B0604020202020204" pitchFamily="34" charset="0"/>
              </a:rPr>
              <a:t>arXiv</a:t>
            </a:r>
            <a:r>
              <a:rPr lang="en-US" sz="2800" i="1" dirty="0">
                <a:solidFill>
                  <a:srgbClr val="222222"/>
                </a:solidFill>
                <a:latin typeface="Arial" panose="020B0604020202020204" pitchFamily="34" charset="0"/>
              </a:rPr>
              <a:t> preprint arXiv:1609.03499</a:t>
            </a:r>
            <a:r>
              <a:rPr lang="en-US" sz="2800" dirty="0">
                <a:solidFill>
                  <a:srgbClr val="222222"/>
                </a:solidFill>
                <a:latin typeface="Arial" panose="020B0604020202020204" pitchFamily="34" charset="0"/>
              </a:rPr>
              <a:t>.</a:t>
            </a:r>
            <a:endParaRPr lang="en-US" sz="2800" dirty="0"/>
          </a:p>
        </p:txBody>
      </p:sp>
      <p:sp>
        <p:nvSpPr>
          <p:cNvPr id="30" name="Rectangle 29">
            <a:extLst>
              <a:ext uri="{FF2B5EF4-FFF2-40B4-BE49-F238E27FC236}">
                <a16:creationId xmlns:a16="http://schemas.microsoft.com/office/drawing/2014/main" id="{5CC9FC17-9B02-4B6F-B361-2F00521ED767}"/>
              </a:ext>
            </a:extLst>
          </p:cNvPr>
          <p:cNvSpPr/>
          <p:nvPr/>
        </p:nvSpPr>
        <p:spPr>
          <a:xfrm>
            <a:off x="20231441" y="11329024"/>
            <a:ext cx="14254502" cy="610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1" name="Arrow: Right 30">
            <a:extLst>
              <a:ext uri="{FF2B5EF4-FFF2-40B4-BE49-F238E27FC236}">
                <a16:creationId xmlns:a16="http://schemas.microsoft.com/office/drawing/2014/main" id="{64B0B2FB-94BD-43C5-B5A0-EA25F72CEBE4}"/>
              </a:ext>
            </a:extLst>
          </p:cNvPr>
          <p:cNvSpPr/>
          <p:nvPr/>
        </p:nvSpPr>
        <p:spPr>
          <a:xfrm rot="1664869">
            <a:off x="377165" y="7481006"/>
            <a:ext cx="516138" cy="5691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2" name="Arrow: Right 31">
            <a:extLst>
              <a:ext uri="{FF2B5EF4-FFF2-40B4-BE49-F238E27FC236}">
                <a16:creationId xmlns:a16="http://schemas.microsoft.com/office/drawing/2014/main" id="{6FC466E7-FCEE-4707-A1A5-637BB11D6499}"/>
              </a:ext>
            </a:extLst>
          </p:cNvPr>
          <p:cNvSpPr/>
          <p:nvPr/>
        </p:nvSpPr>
        <p:spPr>
          <a:xfrm rot="1664869">
            <a:off x="419643" y="8555714"/>
            <a:ext cx="516138" cy="5691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3" name="Arrow: Right 32">
            <a:extLst>
              <a:ext uri="{FF2B5EF4-FFF2-40B4-BE49-F238E27FC236}">
                <a16:creationId xmlns:a16="http://schemas.microsoft.com/office/drawing/2014/main" id="{D0F3D166-DB11-4797-AACE-9009DEEB3E1E}"/>
              </a:ext>
            </a:extLst>
          </p:cNvPr>
          <p:cNvSpPr/>
          <p:nvPr/>
        </p:nvSpPr>
        <p:spPr>
          <a:xfrm rot="1664869">
            <a:off x="462125" y="10374426"/>
            <a:ext cx="516138" cy="5691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4" name="Arrow: Right 33">
            <a:extLst>
              <a:ext uri="{FF2B5EF4-FFF2-40B4-BE49-F238E27FC236}">
                <a16:creationId xmlns:a16="http://schemas.microsoft.com/office/drawing/2014/main" id="{6625D4BF-3601-4843-BE11-B4B5503DFF52}"/>
              </a:ext>
            </a:extLst>
          </p:cNvPr>
          <p:cNvSpPr/>
          <p:nvPr/>
        </p:nvSpPr>
        <p:spPr>
          <a:xfrm rot="1664869">
            <a:off x="9482091" y="8568196"/>
            <a:ext cx="516138" cy="5691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5" name="Arrow: Right 34">
            <a:extLst>
              <a:ext uri="{FF2B5EF4-FFF2-40B4-BE49-F238E27FC236}">
                <a16:creationId xmlns:a16="http://schemas.microsoft.com/office/drawing/2014/main" id="{16571D82-EEA9-43FE-9711-5A5203B058C7}"/>
              </a:ext>
            </a:extLst>
          </p:cNvPr>
          <p:cNvSpPr/>
          <p:nvPr/>
        </p:nvSpPr>
        <p:spPr>
          <a:xfrm rot="1664869">
            <a:off x="9564127" y="10111246"/>
            <a:ext cx="516138" cy="5691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6" name="Arrow: Right 35">
            <a:extLst>
              <a:ext uri="{FF2B5EF4-FFF2-40B4-BE49-F238E27FC236}">
                <a16:creationId xmlns:a16="http://schemas.microsoft.com/office/drawing/2014/main" id="{1553F754-47F5-4391-BB5D-A8578DC34C4D}"/>
              </a:ext>
            </a:extLst>
          </p:cNvPr>
          <p:cNvSpPr/>
          <p:nvPr/>
        </p:nvSpPr>
        <p:spPr>
          <a:xfrm rot="1664869">
            <a:off x="4009765" y="16662304"/>
            <a:ext cx="516138" cy="5691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Tree>
    <p:extLst>
      <p:ext uri="{BB962C8B-B14F-4D97-AF65-F5344CB8AC3E}">
        <p14:creationId xmlns:p14="http://schemas.microsoft.com/office/powerpoint/2010/main" val="1677901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A1FCF09-6732-8280-B772-2B07571443E2}"/>
              </a:ext>
            </a:extLst>
          </p:cNvPr>
          <p:cNvSpPr/>
          <p:nvPr/>
        </p:nvSpPr>
        <p:spPr>
          <a:xfrm>
            <a:off x="18288000" y="7264400"/>
            <a:ext cx="17754600" cy="5511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3047179744"/>
              </p:ext>
            </p:extLst>
          </p:nvPr>
        </p:nvGraphicFramePr>
        <p:xfrm>
          <a:off x="18563267" y="1527651"/>
          <a:ext cx="17225333" cy="17601104"/>
        </p:xfrm>
        <a:graphic>
          <a:graphicData uri="http://schemas.openxmlformats.org/drawingml/2006/table">
            <a:tbl>
              <a:tblPr firstRow="1" bandRow="1">
                <a:tableStyleId>{5C22544A-7EE6-4342-B048-85BDC9FD1C3A}</a:tableStyleId>
              </a:tblPr>
              <a:tblGrid>
                <a:gridCol w="17225333">
                  <a:extLst>
                    <a:ext uri="{9D8B030D-6E8A-4147-A177-3AD203B41FA5}">
                      <a16:colId xmlns:a16="http://schemas.microsoft.com/office/drawing/2014/main" val="954955120"/>
                    </a:ext>
                  </a:extLst>
                </a:gridCol>
              </a:tblGrid>
              <a:tr h="5412152">
                <a:tc>
                  <a:txBody>
                    <a:bodyPr/>
                    <a:lstStyle/>
                    <a:p>
                      <a:pPr algn="l">
                        <a:lnSpc>
                          <a:spcPct val="90000"/>
                        </a:lnSpc>
                        <a:spcAft>
                          <a:spcPts val="1200"/>
                        </a:spcAft>
                      </a:pPr>
                      <a:r>
                        <a:rPr lang="en-US" sz="5400" b="1" dirty="0">
                          <a:solidFill>
                            <a:schemeClr val="tx2"/>
                          </a:solidFill>
                          <a:latin typeface="+mn-lt"/>
                        </a:rPr>
                        <a:t>Part 1: ASR - Automatic Speech Recognition </a:t>
                      </a:r>
                    </a:p>
                    <a:p>
                      <a:pPr algn="l">
                        <a:lnSpc>
                          <a:spcPct val="90000"/>
                        </a:lnSpc>
                        <a:spcAft>
                          <a:spcPts val="1200"/>
                        </a:spcAft>
                      </a:pPr>
                      <a:r>
                        <a:rPr lang="en-US" sz="4600" b="0" dirty="0">
                          <a:solidFill>
                            <a:schemeClr val="bg1"/>
                          </a:solidFill>
                          <a:latin typeface="+mn-lt"/>
                        </a:rPr>
                        <a:t>Lecture: Challenges of conversational AI applications,  building blocks, ASR (automatic speech recognition) focus</a:t>
                      </a:r>
                    </a:p>
                    <a:p>
                      <a:pPr algn="l">
                        <a:lnSpc>
                          <a:spcPct val="90000"/>
                        </a:lnSpc>
                        <a:spcAft>
                          <a:spcPts val="1200"/>
                        </a:spcAft>
                      </a:pPr>
                      <a:r>
                        <a:rPr lang="en-US" sz="4600" b="0" dirty="0">
                          <a:solidFill>
                            <a:schemeClr val="bg1"/>
                          </a:solidFill>
                          <a:latin typeface="+mn-lt"/>
                        </a:rPr>
                        <a:t>Lab: Investigate ASR </a:t>
                      </a:r>
                      <a:r>
                        <a:rPr lang="en-US" sz="4600" b="0" kern="1200" dirty="0">
                          <a:solidFill>
                            <a:schemeClr val="bg1"/>
                          </a:solidFill>
                          <a:latin typeface="+mn-lt"/>
                          <a:ea typeface="+mn-ea"/>
                          <a:cs typeface="+mn-cs"/>
                        </a:rPr>
                        <a:t>pipeline with NeMo and Riva</a:t>
                      </a:r>
                    </a:p>
                  </a:txBody>
                  <a:tcPr marL="0" marR="609600" marT="609600" marB="609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6464808">
                <a:tc>
                  <a:txBody>
                    <a:bodyPr/>
                    <a:lstStyle/>
                    <a:p>
                      <a:pPr algn="l">
                        <a:lnSpc>
                          <a:spcPct val="90000"/>
                        </a:lnSpc>
                        <a:spcAft>
                          <a:spcPts val="1200"/>
                        </a:spcAft>
                      </a:pPr>
                      <a:r>
                        <a:rPr lang="en-US" sz="5400" b="1" kern="1200" dirty="0">
                          <a:solidFill>
                            <a:schemeClr val="tx2"/>
                          </a:solidFill>
                          <a:latin typeface="+mn-lt"/>
                          <a:ea typeface="+mn-ea"/>
                          <a:cs typeface="+mn-cs"/>
                        </a:rPr>
                        <a:t>Part 2: </a:t>
                      </a:r>
                      <a:r>
                        <a:rPr lang="en-US" sz="5400" b="1" kern="1200" noProof="0" dirty="0">
                          <a:solidFill>
                            <a:schemeClr val="tx2"/>
                          </a:solidFill>
                          <a:latin typeface="+mn-lt"/>
                          <a:ea typeface="+mn-ea"/>
                          <a:cs typeface="+mn-cs"/>
                        </a:rPr>
                        <a:t>TTS – Text To Speech and Conversational AI Customization</a:t>
                      </a:r>
                      <a:endParaRPr lang="en-US" sz="5400" b="1" kern="1200" dirty="0">
                        <a:solidFill>
                          <a:schemeClr val="tx2"/>
                        </a:solidFill>
                        <a:latin typeface="+mn-lt"/>
                        <a:ea typeface="+mn-ea"/>
                        <a:cs typeface="+mn-cs"/>
                      </a:endParaRPr>
                    </a:p>
                    <a:p>
                      <a:pPr algn="l">
                        <a:lnSpc>
                          <a:spcPct val="90000"/>
                        </a:lnSpc>
                        <a:spcAft>
                          <a:spcPts val="1200"/>
                        </a:spcAft>
                      </a:pPr>
                      <a:r>
                        <a:rPr lang="en-US" sz="4600" dirty="0">
                          <a:solidFill>
                            <a:schemeClr val="bg1"/>
                          </a:solidFill>
                          <a:latin typeface="+mn-lt"/>
                        </a:rPr>
                        <a:t>Lecture: How can we take advantage of conversational AI platforms to build custom applications? </a:t>
                      </a:r>
                    </a:p>
                    <a:p>
                      <a:pPr algn="l">
                        <a:lnSpc>
                          <a:spcPct val="90000"/>
                        </a:lnSpc>
                        <a:spcAft>
                          <a:spcPts val="1200"/>
                        </a:spcAft>
                      </a:pPr>
                      <a:r>
                        <a:rPr lang="en-US" sz="4600" dirty="0">
                          <a:solidFill>
                            <a:schemeClr val="bg1"/>
                          </a:solidFill>
                          <a:latin typeface="+mn-lt"/>
                        </a:rPr>
                        <a:t>Lab: </a:t>
                      </a:r>
                      <a:r>
                        <a:rPr lang="en-US" sz="4600" b="0" kern="1200" dirty="0">
                          <a:solidFill>
                            <a:schemeClr val="bg1"/>
                          </a:solidFill>
                          <a:latin typeface="+mn-lt"/>
                          <a:ea typeface="+mn-ea"/>
                          <a:cs typeface="+mn-cs"/>
                        </a:rPr>
                        <a:t>Investigate the TTS pipeline with NeMo and Riva; then build a full custom conversational AI pipeline.</a:t>
                      </a:r>
                      <a:endParaRPr lang="en-US" sz="4600" b="0" kern="1200" noProof="0" dirty="0">
                        <a:solidFill>
                          <a:schemeClr val="bg1"/>
                        </a:solidFill>
                        <a:latin typeface="+mn-lt"/>
                        <a:ea typeface="+mn-ea"/>
                        <a:cs typeface="+mn-cs"/>
                      </a:endParaRPr>
                    </a:p>
                  </a:txBody>
                  <a:tcPr marL="0" marR="609600" marT="609600" marB="609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5724144">
                <a:tc>
                  <a:txBody>
                    <a:bodyPr/>
                    <a:lstStyle/>
                    <a:p>
                      <a:pPr marL="0" algn="l" defTabSz="914400" rtl="0" eaLnBrk="1" latinLnBrk="0" hangingPunct="1">
                        <a:lnSpc>
                          <a:spcPct val="90000"/>
                        </a:lnSpc>
                        <a:spcAft>
                          <a:spcPts val="1200"/>
                        </a:spcAft>
                      </a:pPr>
                      <a:r>
                        <a:rPr lang="en-US" sz="5400" b="1" kern="1200" dirty="0">
                          <a:solidFill>
                            <a:schemeClr val="tx2"/>
                          </a:solidFill>
                          <a:latin typeface="+mn-lt"/>
                          <a:ea typeface="+mn-ea"/>
                          <a:cs typeface="+mn-cs"/>
                        </a:rPr>
                        <a:t>Part 3: Production Deployment</a:t>
                      </a:r>
                    </a:p>
                    <a:p>
                      <a:pPr algn="l">
                        <a:lnSpc>
                          <a:spcPct val="90000"/>
                        </a:lnSpc>
                        <a:spcAft>
                          <a:spcPts val="1200"/>
                        </a:spcAft>
                      </a:pPr>
                      <a:r>
                        <a:rPr lang="en-US" sz="4600" b="0" kern="1200" dirty="0">
                          <a:solidFill>
                            <a:schemeClr val="bg1"/>
                          </a:solidFill>
                          <a:latin typeface="+mn-lt"/>
                          <a:ea typeface="+mn-ea"/>
                          <a:cs typeface="+mn-cs"/>
                        </a:rPr>
                        <a:t>Lecture: Discussion of production deployment considerations including an overview of NVIDIA Triton Inference Server and </a:t>
                      </a:r>
                      <a:r>
                        <a:rPr lang="en-US" sz="4600" b="0" kern="1200" dirty="0" err="1">
                          <a:solidFill>
                            <a:schemeClr val="bg1"/>
                          </a:solidFill>
                          <a:latin typeface="+mn-lt"/>
                          <a:ea typeface="+mn-ea"/>
                          <a:cs typeface="+mn-cs"/>
                        </a:rPr>
                        <a:t>TensorRT</a:t>
                      </a:r>
                      <a:r>
                        <a:rPr lang="en-US" sz="4600" b="0" kern="1200" dirty="0">
                          <a:solidFill>
                            <a:schemeClr val="bg1"/>
                          </a:solidFill>
                          <a:latin typeface="+mn-lt"/>
                          <a:ea typeface="+mn-ea"/>
                          <a:cs typeface="+mn-cs"/>
                        </a:rPr>
                        <a:t>.</a:t>
                      </a:r>
                    </a:p>
                    <a:p>
                      <a:pPr algn="l">
                        <a:lnSpc>
                          <a:spcPct val="90000"/>
                        </a:lnSpc>
                        <a:spcAft>
                          <a:spcPts val="1200"/>
                        </a:spcAft>
                      </a:pPr>
                      <a:r>
                        <a:rPr lang="en-US" sz="4600" b="0" kern="1200" dirty="0">
                          <a:solidFill>
                            <a:schemeClr val="bg1"/>
                          </a:solidFill>
                          <a:latin typeface="+mn-lt"/>
                          <a:ea typeface="+mn-ea"/>
                          <a:cs typeface="+mn-cs"/>
                        </a:rPr>
                        <a:t>Lab: Hands-on deployment of an example application using Helm and Kubernetes; includes profiling the application</a:t>
                      </a:r>
                      <a:r>
                        <a:rPr lang="en-US" sz="4600" kern="1200" dirty="0">
                          <a:solidFill>
                            <a:schemeClr val="tx1"/>
                          </a:solidFill>
                          <a:latin typeface="+mn-lt"/>
                          <a:ea typeface="+mn-ea"/>
                          <a:cs typeface="+mn-cs"/>
                        </a:rPr>
                        <a:t>.</a:t>
                      </a:r>
                    </a:p>
                  </a:txBody>
                  <a:tcPr marL="0" marR="609600" marT="609600" marB="609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2" name="TextBox 1">
            <a:extLst>
              <a:ext uri="{FF2B5EF4-FFF2-40B4-BE49-F238E27FC236}">
                <a16:creationId xmlns:a16="http://schemas.microsoft.com/office/drawing/2014/main" id="{F3125915-B4D9-BDF6-1CE4-23BE4B5ACFA0}"/>
              </a:ext>
            </a:extLst>
          </p:cNvPr>
          <p:cNvSpPr txBox="1"/>
          <p:nvPr/>
        </p:nvSpPr>
        <p:spPr>
          <a:xfrm>
            <a:off x="18563267" y="415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rPr>
              <a:t>Course Agenda</a:t>
            </a:r>
          </a:p>
        </p:txBody>
      </p:sp>
    </p:spTree>
    <p:extLst>
      <p:ext uri="{BB962C8B-B14F-4D97-AF65-F5344CB8AC3E}">
        <p14:creationId xmlns:p14="http://schemas.microsoft.com/office/powerpoint/2010/main" val="3385600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321C9-B454-0F46-3930-363DB5B9FA5D}"/>
              </a:ext>
            </a:extLst>
          </p:cNvPr>
          <p:cNvSpPr>
            <a:spLocks noGrp="1"/>
          </p:cNvSpPr>
          <p:nvPr>
            <p:ph type="title"/>
          </p:nvPr>
        </p:nvSpPr>
        <p:spPr/>
        <p:txBody>
          <a:bodyPr/>
          <a:lstStyle/>
          <a:p>
            <a:r>
              <a:rPr lang="en-GB" dirty="0"/>
              <a:t>TTS Models</a:t>
            </a:r>
          </a:p>
        </p:txBody>
      </p:sp>
      <p:sp>
        <p:nvSpPr>
          <p:cNvPr id="4" name="Text Placeholder 3">
            <a:extLst>
              <a:ext uri="{FF2B5EF4-FFF2-40B4-BE49-F238E27FC236}">
                <a16:creationId xmlns:a16="http://schemas.microsoft.com/office/drawing/2014/main" id="{8E45D40A-F765-36C9-C2B3-337CF0BC69FE}"/>
              </a:ext>
            </a:extLst>
          </p:cNvPr>
          <p:cNvSpPr>
            <a:spLocks noGrp="1"/>
          </p:cNvSpPr>
          <p:nvPr>
            <p:ph type="body" sz="quarter" idx="10"/>
          </p:nvPr>
        </p:nvSpPr>
        <p:spPr/>
        <p:txBody>
          <a:bodyPr/>
          <a:lstStyle/>
          <a:p>
            <a:r>
              <a:rPr lang="en-GB" dirty="0"/>
              <a:t>Recap</a:t>
            </a:r>
          </a:p>
        </p:txBody>
      </p:sp>
      <p:graphicFrame>
        <p:nvGraphicFramePr>
          <p:cNvPr id="5" name="Table 5">
            <a:extLst>
              <a:ext uri="{FF2B5EF4-FFF2-40B4-BE49-F238E27FC236}">
                <a16:creationId xmlns:a16="http://schemas.microsoft.com/office/drawing/2014/main" id="{FF7D5922-9105-DA59-75E2-6DC418D36B0A}"/>
              </a:ext>
            </a:extLst>
          </p:cNvPr>
          <p:cNvGraphicFramePr>
            <a:graphicFrameLocks noGrp="1"/>
          </p:cNvGraphicFramePr>
          <p:nvPr>
            <p:ph idx="4294967295"/>
            <p:extLst>
              <p:ext uri="{D42A27DB-BD31-4B8C-83A1-F6EECF244321}">
                <p14:modId xmlns:p14="http://schemas.microsoft.com/office/powerpoint/2010/main" val="522240472"/>
              </p:ext>
            </p:extLst>
          </p:nvPr>
        </p:nvGraphicFramePr>
        <p:xfrm>
          <a:off x="1796495" y="4299712"/>
          <a:ext cx="32983010" cy="13583920"/>
        </p:xfrm>
        <a:graphic>
          <a:graphicData uri="http://schemas.openxmlformats.org/drawingml/2006/table">
            <a:tbl>
              <a:tblPr firstRow="1" bandRow="1">
                <a:tableStyleId>{5C22544A-7EE6-4342-B048-85BDC9FD1C3A}</a:tableStyleId>
              </a:tblPr>
              <a:tblGrid>
                <a:gridCol w="7189326">
                  <a:extLst>
                    <a:ext uri="{9D8B030D-6E8A-4147-A177-3AD203B41FA5}">
                      <a16:colId xmlns:a16="http://schemas.microsoft.com/office/drawing/2014/main" val="2132976156"/>
                    </a:ext>
                  </a:extLst>
                </a:gridCol>
                <a:gridCol w="6848860">
                  <a:extLst>
                    <a:ext uri="{9D8B030D-6E8A-4147-A177-3AD203B41FA5}">
                      <a16:colId xmlns:a16="http://schemas.microsoft.com/office/drawing/2014/main" val="2909691351"/>
                    </a:ext>
                  </a:extLst>
                </a:gridCol>
                <a:gridCol w="12189690">
                  <a:extLst>
                    <a:ext uri="{9D8B030D-6E8A-4147-A177-3AD203B41FA5}">
                      <a16:colId xmlns:a16="http://schemas.microsoft.com/office/drawing/2014/main" val="2163395087"/>
                    </a:ext>
                  </a:extLst>
                </a:gridCol>
                <a:gridCol w="6755134">
                  <a:extLst>
                    <a:ext uri="{9D8B030D-6E8A-4147-A177-3AD203B41FA5}">
                      <a16:colId xmlns:a16="http://schemas.microsoft.com/office/drawing/2014/main" val="3540052704"/>
                    </a:ext>
                  </a:extLst>
                </a:gridCol>
              </a:tblGrid>
              <a:tr h="914400">
                <a:tc>
                  <a:txBody>
                    <a:bodyPr/>
                    <a:lstStyle/>
                    <a:p>
                      <a:pPr algn="ctr"/>
                      <a:endParaRPr lang="en-GB" sz="4800" dirty="0"/>
                    </a:p>
                  </a:txBody>
                  <a:tcPr marL="182880" marR="182880" marT="91440" marB="91440">
                    <a:solidFill>
                      <a:schemeClr val="tx2"/>
                    </a:solidFill>
                  </a:tcPr>
                </a:tc>
                <a:tc>
                  <a:txBody>
                    <a:bodyPr/>
                    <a:lstStyle/>
                    <a:p>
                      <a:pPr algn="ctr"/>
                      <a:r>
                        <a:rPr lang="en-GB" sz="4800" dirty="0">
                          <a:solidFill>
                            <a:schemeClr val="tx1"/>
                          </a:solidFill>
                        </a:rPr>
                        <a:t>Tasks</a:t>
                      </a:r>
                    </a:p>
                  </a:txBody>
                  <a:tcPr marL="182880" marR="182880" marT="91440" marB="91440">
                    <a:solidFill>
                      <a:schemeClr val="tx2"/>
                    </a:solidFill>
                  </a:tcPr>
                </a:tc>
                <a:tc>
                  <a:txBody>
                    <a:bodyPr/>
                    <a:lstStyle/>
                    <a:p>
                      <a:pPr algn="ctr"/>
                      <a:r>
                        <a:rPr lang="en-GB" sz="4800" dirty="0">
                          <a:solidFill>
                            <a:schemeClr val="tx1"/>
                          </a:solidFill>
                        </a:rPr>
                        <a:t>Approach</a:t>
                      </a:r>
                    </a:p>
                  </a:txBody>
                  <a:tcPr marL="182880" marR="182880" marT="91440" marB="91440">
                    <a:solidFill>
                      <a:schemeClr val="tx2"/>
                    </a:solidFill>
                  </a:tcPr>
                </a:tc>
                <a:tc>
                  <a:txBody>
                    <a:bodyPr/>
                    <a:lstStyle/>
                    <a:p>
                      <a:pPr algn="ctr"/>
                      <a:endParaRPr lang="en-GB" sz="4800" dirty="0"/>
                    </a:p>
                  </a:txBody>
                  <a:tcPr marL="182880" marR="182880" marT="91440" marB="91440">
                    <a:solidFill>
                      <a:schemeClr val="tx2"/>
                    </a:solidFill>
                  </a:tcPr>
                </a:tc>
                <a:extLst>
                  <a:ext uri="{0D108BD9-81ED-4DB2-BD59-A6C34878D82A}">
                    <a16:rowId xmlns:a16="http://schemas.microsoft.com/office/drawing/2014/main" val="3525026247"/>
                  </a:ext>
                </a:extLst>
              </a:tr>
              <a:tr h="741680">
                <a:tc>
                  <a:txBody>
                    <a:bodyPr/>
                    <a:lstStyle/>
                    <a:p>
                      <a:r>
                        <a:rPr lang="en-GB" sz="3600" dirty="0" err="1">
                          <a:solidFill>
                            <a:schemeClr val="bg1"/>
                          </a:solidFill>
                          <a:latin typeface="+mn-lt"/>
                        </a:rPr>
                        <a:t>DeepVoice</a:t>
                      </a:r>
                      <a:r>
                        <a:rPr lang="en-GB" sz="3600" dirty="0">
                          <a:solidFill>
                            <a:schemeClr val="bg1"/>
                          </a:solidFill>
                          <a:latin typeface="+mn-lt"/>
                        </a:rPr>
                        <a:t> 3</a:t>
                      </a: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Spectrogram Generator</a:t>
                      </a: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Convolutional</a:t>
                      </a: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Autoregressive</a:t>
                      </a:r>
                    </a:p>
                  </a:txBody>
                  <a:tcPr marL="182880" marR="182880" marT="91440" marB="91440">
                    <a:solidFill>
                      <a:schemeClr val="tx1">
                        <a:lumMod val="95000"/>
                      </a:schemeClr>
                    </a:solidFill>
                  </a:tcPr>
                </a:tc>
                <a:extLst>
                  <a:ext uri="{0D108BD9-81ED-4DB2-BD59-A6C34878D82A}">
                    <a16:rowId xmlns:a16="http://schemas.microsoft.com/office/drawing/2014/main" val="807793835"/>
                  </a:ext>
                </a:extLst>
              </a:tr>
              <a:tr h="741680">
                <a:tc>
                  <a:txBody>
                    <a:bodyPr/>
                    <a:lstStyle/>
                    <a:p>
                      <a:r>
                        <a:rPr lang="en-GB" sz="3600" dirty="0" err="1">
                          <a:solidFill>
                            <a:schemeClr val="bg1"/>
                          </a:solidFill>
                          <a:latin typeface="+mn-lt"/>
                        </a:rPr>
                        <a:t>Tacotron</a:t>
                      </a:r>
                      <a:r>
                        <a:rPr lang="en-GB" sz="3600" dirty="0">
                          <a:solidFill>
                            <a:schemeClr val="bg1"/>
                          </a:solidFill>
                          <a:latin typeface="+mn-lt"/>
                        </a:rPr>
                        <a:t> /</a:t>
                      </a:r>
                      <a:r>
                        <a:rPr lang="en-GB" sz="3600" dirty="0" err="1">
                          <a:solidFill>
                            <a:schemeClr val="bg1"/>
                          </a:solidFill>
                          <a:latin typeface="+mn-lt"/>
                        </a:rPr>
                        <a:t>Tacotron</a:t>
                      </a:r>
                      <a:r>
                        <a:rPr lang="en-GB" sz="3600" dirty="0">
                          <a:solidFill>
                            <a:schemeClr val="bg1"/>
                          </a:solidFill>
                          <a:latin typeface="+mn-lt"/>
                        </a:rPr>
                        <a:t> 2 </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Spectrogram Generator</a:t>
                      </a: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Convolutional + LSTM</a:t>
                      </a: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Autoregressive</a:t>
                      </a:r>
                    </a:p>
                  </a:txBody>
                  <a:tcPr marL="182880" marR="182880" marT="91440" marB="91440">
                    <a:solidFill>
                      <a:schemeClr val="tx1">
                        <a:lumMod val="95000"/>
                      </a:schemeClr>
                    </a:solidFill>
                  </a:tcPr>
                </a:tc>
                <a:extLst>
                  <a:ext uri="{0D108BD9-81ED-4DB2-BD59-A6C34878D82A}">
                    <a16:rowId xmlns:a16="http://schemas.microsoft.com/office/drawing/2014/main" val="2430286336"/>
                  </a:ext>
                </a:extLst>
              </a:tr>
              <a:tr h="1280160">
                <a:tc>
                  <a:txBody>
                    <a:bodyPr/>
                    <a:lstStyle/>
                    <a:p>
                      <a:r>
                        <a:rPr lang="en-GB" sz="3600" dirty="0" err="1">
                          <a:solidFill>
                            <a:schemeClr val="bg1"/>
                          </a:solidFill>
                          <a:latin typeface="+mn-lt"/>
                        </a:rPr>
                        <a:t>FastSpeech</a:t>
                      </a:r>
                      <a:endParaRPr lang="en-GB" sz="3600" dirty="0">
                        <a:solidFill>
                          <a:schemeClr val="bg1"/>
                        </a:solidFill>
                        <a:latin typeface="+mn-lt"/>
                      </a:endParaRP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Spectrogram Generator</a:t>
                      </a: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Transformer + Convolutional </a:t>
                      </a:r>
                    </a:p>
                    <a:p>
                      <a:pPr algn="ctr"/>
                      <a:r>
                        <a:rPr lang="en-GB" sz="3600" dirty="0">
                          <a:solidFill>
                            <a:schemeClr val="bg1"/>
                          </a:solidFill>
                          <a:latin typeface="+mn-lt"/>
                        </a:rPr>
                        <a:t>Condition to Duration and Pitch</a:t>
                      </a: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Non Autoregressive</a:t>
                      </a:r>
                    </a:p>
                  </a:txBody>
                  <a:tcPr marL="182880" marR="182880" marT="91440" marB="91440">
                    <a:solidFill>
                      <a:schemeClr val="tx1">
                        <a:lumMod val="95000"/>
                      </a:schemeClr>
                    </a:solidFill>
                  </a:tcPr>
                </a:tc>
                <a:extLst>
                  <a:ext uri="{0D108BD9-81ED-4DB2-BD59-A6C34878D82A}">
                    <a16:rowId xmlns:a16="http://schemas.microsoft.com/office/drawing/2014/main" val="3837598202"/>
                  </a:ext>
                </a:extLst>
              </a:tr>
              <a:tr h="1280160">
                <a:tc>
                  <a:txBody>
                    <a:bodyPr/>
                    <a:lstStyle/>
                    <a:p>
                      <a:r>
                        <a:rPr lang="en-GB" sz="3600" dirty="0" err="1">
                          <a:solidFill>
                            <a:schemeClr val="bg1"/>
                          </a:solidFill>
                          <a:latin typeface="+mn-lt"/>
                        </a:rPr>
                        <a:t>FastPitch</a:t>
                      </a:r>
                      <a:endParaRPr lang="en-GB" sz="3600" dirty="0">
                        <a:solidFill>
                          <a:schemeClr val="bg1"/>
                        </a:solidFill>
                        <a:latin typeface="+mn-lt"/>
                      </a:endParaRP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Spectrogram Generator</a:t>
                      </a: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Transformer + Convolutional </a:t>
                      </a:r>
                    </a:p>
                    <a:p>
                      <a:pPr algn="ctr"/>
                      <a:r>
                        <a:rPr lang="en-GB" sz="3600" dirty="0">
                          <a:solidFill>
                            <a:schemeClr val="bg1"/>
                          </a:solidFill>
                          <a:latin typeface="+mn-lt"/>
                        </a:rPr>
                        <a:t>Condition to Duration and Pitch</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Non Autoregressive</a:t>
                      </a:r>
                    </a:p>
                  </a:txBody>
                  <a:tcPr marL="182880" marR="182880" marT="91440" marB="91440">
                    <a:solidFill>
                      <a:schemeClr val="tx1">
                        <a:lumMod val="95000"/>
                      </a:schemeClr>
                    </a:solidFill>
                  </a:tcPr>
                </a:tc>
                <a:extLst>
                  <a:ext uri="{0D108BD9-81ED-4DB2-BD59-A6C34878D82A}">
                    <a16:rowId xmlns:a16="http://schemas.microsoft.com/office/drawing/2014/main" val="2639044665"/>
                  </a:ext>
                </a:extLst>
              </a:tr>
              <a:tr h="1280160">
                <a:tc>
                  <a:txBody>
                    <a:bodyPr/>
                    <a:lstStyle/>
                    <a:p>
                      <a:r>
                        <a:rPr lang="en-GB" sz="3600" dirty="0" err="1">
                          <a:solidFill>
                            <a:schemeClr val="bg1"/>
                          </a:solidFill>
                          <a:latin typeface="+mn-lt"/>
                        </a:rPr>
                        <a:t>TalkNet</a:t>
                      </a:r>
                      <a:endParaRPr lang="en-GB" sz="3600" dirty="0">
                        <a:solidFill>
                          <a:schemeClr val="bg1"/>
                        </a:solidFill>
                        <a:latin typeface="+mn-lt"/>
                      </a:endParaRP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Spectrogram Generator</a:t>
                      </a: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Convolutional </a:t>
                      </a:r>
                    </a:p>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Condition to Duration and Pitch</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Non Autoregressive</a:t>
                      </a:r>
                    </a:p>
                  </a:txBody>
                  <a:tcPr marL="182880" marR="182880" marT="91440" marB="91440">
                    <a:solidFill>
                      <a:schemeClr val="tx1">
                        <a:lumMod val="95000"/>
                      </a:schemeClr>
                    </a:solidFill>
                  </a:tcPr>
                </a:tc>
                <a:extLst>
                  <a:ext uri="{0D108BD9-81ED-4DB2-BD59-A6C34878D82A}">
                    <a16:rowId xmlns:a16="http://schemas.microsoft.com/office/drawing/2014/main" val="3659121195"/>
                  </a:ext>
                </a:extLst>
              </a:tr>
              <a:tr h="1280160">
                <a:tc>
                  <a:txBody>
                    <a:bodyPr/>
                    <a:lstStyle/>
                    <a:p>
                      <a:r>
                        <a:rPr lang="en-GB" sz="3600" dirty="0">
                          <a:solidFill>
                            <a:schemeClr val="bg1"/>
                          </a:solidFill>
                          <a:latin typeface="+mn-lt"/>
                        </a:rPr>
                        <a:t>Glow TTS </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Spectrogram Generator</a:t>
                      </a:r>
                    </a:p>
                    <a:p>
                      <a:pPr marL="0" marR="0" lvl="0" indent="0" algn="ctr" defTabSz="1524030" rtl="0" eaLnBrk="1" fontAlgn="auto" latinLnBrk="0" hangingPunct="1">
                        <a:lnSpc>
                          <a:spcPct val="100000"/>
                        </a:lnSpc>
                        <a:spcBef>
                          <a:spcPts val="0"/>
                        </a:spcBef>
                        <a:spcAft>
                          <a:spcPts val="0"/>
                        </a:spcAft>
                        <a:buClrTx/>
                        <a:buSzTx/>
                        <a:buFontTx/>
                        <a:buNone/>
                        <a:tabLst/>
                        <a:defRPr/>
                      </a:pPr>
                      <a:endParaRPr lang="en-GB" sz="3600" dirty="0">
                        <a:solidFill>
                          <a:schemeClr val="bg1"/>
                        </a:solidFill>
                        <a:latin typeface="+mn-lt"/>
                      </a:endParaRP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Transformer + Convolutional </a:t>
                      </a:r>
                    </a:p>
                    <a:p>
                      <a:pPr algn="ctr"/>
                      <a:r>
                        <a:rPr lang="en-GB" sz="3600" dirty="0">
                          <a:solidFill>
                            <a:schemeClr val="bg1"/>
                          </a:solidFill>
                          <a:latin typeface="+mn-lt"/>
                        </a:rPr>
                        <a:t>Condition to Duration and Pitch</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Non Autoregressive</a:t>
                      </a:r>
                    </a:p>
                    <a:p>
                      <a:pPr algn="ctr"/>
                      <a:endParaRPr lang="en-GB" sz="3600" dirty="0">
                        <a:solidFill>
                          <a:schemeClr val="bg1"/>
                        </a:solidFill>
                        <a:latin typeface="+mn-lt"/>
                      </a:endParaRPr>
                    </a:p>
                  </a:txBody>
                  <a:tcPr marL="182880" marR="182880" marT="91440" marB="91440">
                    <a:solidFill>
                      <a:schemeClr val="tx1">
                        <a:lumMod val="95000"/>
                      </a:schemeClr>
                    </a:solidFill>
                  </a:tcPr>
                </a:tc>
                <a:extLst>
                  <a:ext uri="{0D108BD9-81ED-4DB2-BD59-A6C34878D82A}">
                    <a16:rowId xmlns:a16="http://schemas.microsoft.com/office/drawing/2014/main" val="1257878762"/>
                  </a:ext>
                </a:extLst>
              </a:tr>
              <a:tr h="741680">
                <a:tc>
                  <a:txBody>
                    <a:bodyPr/>
                    <a:lstStyle/>
                    <a:p>
                      <a:r>
                        <a:rPr lang="en-GB" sz="3600" dirty="0" err="1">
                          <a:solidFill>
                            <a:schemeClr val="bg1"/>
                          </a:solidFill>
                          <a:latin typeface="+mn-lt"/>
                        </a:rPr>
                        <a:t>RadTTS</a:t>
                      </a:r>
                      <a:endParaRPr lang="en-GB" sz="3600" dirty="0">
                        <a:solidFill>
                          <a:schemeClr val="bg1"/>
                        </a:solidFill>
                        <a:latin typeface="+mn-lt"/>
                      </a:endParaRP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Spectrogram Generator</a:t>
                      </a: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Generative modelling of durations to add diversity</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Non Autoregressive</a:t>
                      </a:r>
                    </a:p>
                  </a:txBody>
                  <a:tcPr marL="182880" marR="182880" marT="91440" marB="91440">
                    <a:solidFill>
                      <a:schemeClr val="tx1">
                        <a:lumMod val="95000"/>
                      </a:schemeClr>
                    </a:solidFill>
                  </a:tcPr>
                </a:tc>
                <a:extLst>
                  <a:ext uri="{0D108BD9-81ED-4DB2-BD59-A6C34878D82A}">
                    <a16:rowId xmlns:a16="http://schemas.microsoft.com/office/drawing/2014/main" val="3472693160"/>
                  </a:ext>
                </a:extLst>
              </a:tr>
              <a:tr h="741680">
                <a:tc>
                  <a:txBody>
                    <a:bodyPr/>
                    <a:lstStyle/>
                    <a:p>
                      <a:r>
                        <a:rPr lang="en-GB" sz="3600" dirty="0" err="1">
                          <a:solidFill>
                            <a:schemeClr val="bg1"/>
                          </a:solidFill>
                          <a:latin typeface="+mn-lt"/>
                        </a:rPr>
                        <a:t>Flowtron</a:t>
                      </a:r>
                      <a:endParaRPr lang="en-GB" sz="3600" dirty="0">
                        <a:solidFill>
                          <a:schemeClr val="bg1"/>
                        </a:solidFill>
                        <a:latin typeface="+mn-lt"/>
                      </a:endParaRP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Spectrogram Generator</a:t>
                      </a:r>
                    </a:p>
                  </a:txBody>
                  <a:tcPr marL="182880" marR="182880" marT="91440" marB="91440">
                    <a:solidFill>
                      <a:schemeClr val="tx1">
                        <a:lumMod val="95000"/>
                      </a:schemeClr>
                    </a:solidFill>
                  </a:tcPr>
                </a:tc>
                <a:tc>
                  <a:txBody>
                    <a:bodyPr/>
                    <a:lstStyle/>
                    <a:p>
                      <a:pPr algn="ctr"/>
                      <a:r>
                        <a:rPr lang="en-GB" sz="3600" dirty="0">
                          <a:solidFill>
                            <a:schemeClr val="bg1"/>
                          </a:solidFill>
                          <a:latin typeface="+mn-lt"/>
                        </a:rPr>
                        <a:t>Modified Tacotron2 </a:t>
                      </a:r>
                    </a:p>
                    <a:p>
                      <a:pPr algn="ctr"/>
                      <a:r>
                        <a:rPr lang="en-GB" sz="3600" dirty="0">
                          <a:solidFill>
                            <a:schemeClr val="bg1"/>
                          </a:solidFill>
                          <a:latin typeface="+mn-lt"/>
                        </a:rPr>
                        <a:t>Condition to Speaker Embeddings and Speech Style</a:t>
                      </a:r>
                    </a:p>
                  </a:txBody>
                  <a:tcPr marL="182880" marR="182880" marT="91440" marB="91440">
                    <a:solidFill>
                      <a:schemeClr val="tx1">
                        <a:lumMod val="9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Autoregressive</a:t>
                      </a:r>
                    </a:p>
                  </a:txBody>
                  <a:tcPr marL="182880" marR="182880" marT="91440" marB="91440">
                    <a:solidFill>
                      <a:schemeClr val="tx1">
                        <a:lumMod val="95000"/>
                      </a:schemeClr>
                    </a:solidFill>
                  </a:tcPr>
                </a:tc>
                <a:extLst>
                  <a:ext uri="{0D108BD9-81ED-4DB2-BD59-A6C34878D82A}">
                    <a16:rowId xmlns:a16="http://schemas.microsoft.com/office/drawing/2014/main" val="3681807531"/>
                  </a:ext>
                </a:extLst>
              </a:tr>
              <a:tr h="741680">
                <a:tc>
                  <a:txBody>
                    <a:bodyPr/>
                    <a:lstStyle/>
                    <a:p>
                      <a:r>
                        <a:rPr lang="en-GB" sz="3600" dirty="0" err="1">
                          <a:solidFill>
                            <a:schemeClr val="bg1"/>
                          </a:solidFill>
                          <a:latin typeface="+mn-lt"/>
                        </a:rPr>
                        <a:t>WaveGLow</a:t>
                      </a:r>
                      <a:endParaRPr lang="en-GB" sz="3600" kern="1200" dirty="0">
                        <a:solidFill>
                          <a:schemeClr val="bg1"/>
                        </a:solidFill>
                        <a:latin typeface="+mn-lt"/>
                        <a:ea typeface="+mn-ea"/>
                        <a:cs typeface="+mn-cs"/>
                      </a:endParaRPr>
                    </a:p>
                  </a:txBody>
                  <a:tcPr marL="182880" marR="182880" marT="91440" marB="91440">
                    <a:solidFill>
                      <a:schemeClr val="tx1">
                        <a:lumMod val="85000"/>
                      </a:schemeClr>
                    </a:solidFill>
                  </a:tcPr>
                </a:tc>
                <a:tc>
                  <a:txBody>
                    <a:bodyPr/>
                    <a:lstStyle/>
                    <a:p>
                      <a:pPr algn="ctr"/>
                      <a:r>
                        <a:rPr lang="en-GB" sz="3600" dirty="0">
                          <a:solidFill>
                            <a:schemeClr val="bg1"/>
                          </a:solidFill>
                          <a:latin typeface="+mn-lt"/>
                        </a:rPr>
                        <a:t>Vocoder</a:t>
                      </a:r>
                    </a:p>
                  </a:txBody>
                  <a:tcPr marL="182880" marR="182880" marT="91440" marB="91440">
                    <a:solidFill>
                      <a:schemeClr val="tx1">
                        <a:lumMod val="85000"/>
                      </a:schemeClr>
                    </a:solidFill>
                  </a:tcPr>
                </a:tc>
                <a:tc>
                  <a:txBody>
                    <a:bodyPr/>
                    <a:lstStyle/>
                    <a:p>
                      <a:pPr algn="ctr"/>
                      <a:r>
                        <a:rPr lang="en-GB" sz="3600" dirty="0">
                          <a:solidFill>
                            <a:schemeClr val="bg1"/>
                          </a:solidFill>
                        </a:rPr>
                        <a:t>Affine Coupling Layer + </a:t>
                      </a:r>
                      <a:r>
                        <a:rPr lang="en-GB" sz="3600" dirty="0">
                          <a:solidFill>
                            <a:schemeClr val="bg1"/>
                          </a:solidFill>
                          <a:latin typeface="+mn-lt"/>
                        </a:rPr>
                        <a:t>Convolutional</a:t>
                      </a:r>
                    </a:p>
                  </a:txBody>
                  <a:tcPr marL="182880" marR="182880" marT="91440" marB="91440">
                    <a:solidFill>
                      <a:schemeClr val="tx1">
                        <a:lumMod val="8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Non Autoregressive</a:t>
                      </a:r>
                    </a:p>
                  </a:txBody>
                  <a:tcPr marL="182880" marR="182880" marT="91440" marB="91440">
                    <a:solidFill>
                      <a:schemeClr val="tx1">
                        <a:lumMod val="85000"/>
                      </a:schemeClr>
                    </a:solidFill>
                  </a:tcPr>
                </a:tc>
                <a:extLst>
                  <a:ext uri="{0D108BD9-81ED-4DB2-BD59-A6C34878D82A}">
                    <a16:rowId xmlns:a16="http://schemas.microsoft.com/office/drawing/2014/main" val="3757265330"/>
                  </a:ext>
                </a:extLst>
              </a:tr>
              <a:tr h="741680">
                <a:tc>
                  <a:txBody>
                    <a:bodyPr/>
                    <a:lstStyle/>
                    <a:p>
                      <a:r>
                        <a:rPr lang="en-GB" sz="3600" dirty="0" err="1">
                          <a:solidFill>
                            <a:schemeClr val="bg1"/>
                          </a:solidFill>
                          <a:latin typeface="+mn-lt"/>
                        </a:rPr>
                        <a:t>SqueezeWave</a:t>
                      </a:r>
                      <a:endParaRPr lang="en-GB" sz="3600" dirty="0">
                        <a:solidFill>
                          <a:schemeClr val="bg1"/>
                        </a:solidFill>
                        <a:latin typeface="+mn-lt"/>
                      </a:endParaRPr>
                    </a:p>
                  </a:txBody>
                  <a:tcPr marL="182880" marR="182880" marT="91440" marB="91440">
                    <a:solidFill>
                      <a:schemeClr val="tx1">
                        <a:lumMod val="85000"/>
                      </a:schemeClr>
                    </a:solidFill>
                  </a:tcPr>
                </a:tc>
                <a:tc>
                  <a:txBody>
                    <a:bodyPr/>
                    <a:lstStyle/>
                    <a:p>
                      <a:pPr algn="ctr"/>
                      <a:r>
                        <a:rPr lang="en-GB" sz="3600" dirty="0">
                          <a:solidFill>
                            <a:schemeClr val="bg1"/>
                          </a:solidFill>
                          <a:latin typeface="+mn-lt"/>
                        </a:rPr>
                        <a:t>Vocoder</a:t>
                      </a:r>
                    </a:p>
                  </a:txBody>
                  <a:tcPr marL="182880" marR="182880" marT="91440" marB="91440">
                    <a:solidFill>
                      <a:schemeClr val="tx1">
                        <a:lumMod val="8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rPr>
                        <a:t>Affine Coupling Layer + </a:t>
                      </a:r>
                      <a:r>
                        <a:rPr lang="en-GB" sz="3600" dirty="0">
                          <a:solidFill>
                            <a:schemeClr val="bg1"/>
                          </a:solidFill>
                          <a:latin typeface="+mn-lt"/>
                        </a:rPr>
                        <a:t>Convolutional</a:t>
                      </a:r>
                    </a:p>
                  </a:txBody>
                  <a:tcPr marL="182880" marR="182880" marT="91440" marB="91440">
                    <a:solidFill>
                      <a:schemeClr val="tx1">
                        <a:lumMod val="8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Non Autoregressive</a:t>
                      </a:r>
                    </a:p>
                  </a:txBody>
                  <a:tcPr marL="182880" marR="182880" marT="91440" marB="91440">
                    <a:solidFill>
                      <a:schemeClr val="tx1">
                        <a:lumMod val="85000"/>
                      </a:schemeClr>
                    </a:solidFill>
                  </a:tcPr>
                </a:tc>
                <a:extLst>
                  <a:ext uri="{0D108BD9-81ED-4DB2-BD59-A6C34878D82A}">
                    <a16:rowId xmlns:a16="http://schemas.microsoft.com/office/drawing/2014/main" val="2144535038"/>
                  </a:ext>
                </a:extLst>
              </a:tr>
              <a:tr h="1280160">
                <a:tc>
                  <a:txBody>
                    <a:bodyPr/>
                    <a:lstStyle/>
                    <a:p>
                      <a:r>
                        <a:rPr lang="en-GB" sz="3600" dirty="0" err="1">
                          <a:solidFill>
                            <a:schemeClr val="bg1"/>
                          </a:solidFill>
                          <a:latin typeface="+mn-lt"/>
                        </a:rPr>
                        <a:t>HifiGAN</a:t>
                      </a:r>
                      <a:endParaRPr lang="en-GB" sz="3600" dirty="0">
                        <a:solidFill>
                          <a:schemeClr val="bg1"/>
                        </a:solidFill>
                        <a:latin typeface="+mn-lt"/>
                      </a:endParaRPr>
                    </a:p>
                  </a:txBody>
                  <a:tcPr marL="182880" marR="182880" marT="91440" marB="91440">
                    <a:solidFill>
                      <a:schemeClr val="tx1">
                        <a:lumMod val="85000"/>
                      </a:schemeClr>
                    </a:solidFill>
                  </a:tcPr>
                </a:tc>
                <a:tc>
                  <a:txBody>
                    <a:bodyPr/>
                    <a:lstStyle/>
                    <a:p>
                      <a:pPr algn="ctr"/>
                      <a:r>
                        <a:rPr lang="en-GB" sz="3600" dirty="0">
                          <a:solidFill>
                            <a:schemeClr val="bg1"/>
                          </a:solidFill>
                          <a:latin typeface="+mn-lt"/>
                        </a:rPr>
                        <a:t>Vocoder</a:t>
                      </a:r>
                    </a:p>
                  </a:txBody>
                  <a:tcPr marL="182880" marR="182880" marT="91440" marB="91440">
                    <a:solidFill>
                      <a:schemeClr val="tx1">
                        <a:lumMod val="85000"/>
                      </a:schemeClr>
                    </a:solidFill>
                  </a:tcPr>
                </a:tc>
                <a:tc>
                  <a:txBody>
                    <a:bodyPr/>
                    <a:lstStyle/>
                    <a:p>
                      <a:pPr algn="ctr"/>
                      <a:r>
                        <a:rPr lang="en-GB" sz="3600" dirty="0">
                          <a:solidFill>
                            <a:schemeClr val="bg1"/>
                          </a:solidFill>
                          <a:latin typeface="+mn-lt"/>
                        </a:rPr>
                        <a:t>Convolutional + MRF</a:t>
                      </a:r>
                    </a:p>
                    <a:p>
                      <a:pPr algn="ctr"/>
                      <a:r>
                        <a:rPr lang="en-GB" sz="3600" dirty="0">
                          <a:solidFill>
                            <a:schemeClr val="bg1"/>
                          </a:solidFill>
                          <a:latin typeface="+mn-lt"/>
                        </a:rPr>
                        <a:t>Adversarial Training: 1 Generator and 2 discriminators  </a:t>
                      </a:r>
                    </a:p>
                  </a:txBody>
                  <a:tcPr marL="182880" marR="182880" marT="91440" marB="91440">
                    <a:solidFill>
                      <a:schemeClr val="tx1">
                        <a:lumMod val="8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Non Autoregressive</a:t>
                      </a:r>
                    </a:p>
                    <a:p>
                      <a:pPr marL="0" marR="0" lvl="0" indent="0" algn="ctr" defTabSz="1524030" rtl="0" eaLnBrk="1" fontAlgn="auto" latinLnBrk="0" hangingPunct="1">
                        <a:lnSpc>
                          <a:spcPct val="100000"/>
                        </a:lnSpc>
                        <a:spcBef>
                          <a:spcPts val="0"/>
                        </a:spcBef>
                        <a:spcAft>
                          <a:spcPts val="0"/>
                        </a:spcAft>
                        <a:buClrTx/>
                        <a:buSzTx/>
                        <a:buFontTx/>
                        <a:buNone/>
                        <a:tabLst/>
                        <a:defRPr/>
                      </a:pPr>
                      <a:endParaRPr lang="en-GB" sz="3600" dirty="0">
                        <a:solidFill>
                          <a:schemeClr val="bg1"/>
                        </a:solidFill>
                        <a:latin typeface="+mn-lt"/>
                      </a:endParaRPr>
                    </a:p>
                  </a:txBody>
                  <a:tcPr marL="182880" marR="182880" marT="91440" marB="91440">
                    <a:solidFill>
                      <a:schemeClr val="tx1">
                        <a:lumMod val="85000"/>
                      </a:schemeClr>
                    </a:solidFill>
                  </a:tcPr>
                </a:tc>
                <a:extLst>
                  <a:ext uri="{0D108BD9-81ED-4DB2-BD59-A6C34878D82A}">
                    <a16:rowId xmlns:a16="http://schemas.microsoft.com/office/drawing/2014/main" val="2272741125"/>
                  </a:ext>
                </a:extLst>
              </a:tr>
              <a:tr h="1280160">
                <a:tc>
                  <a:txBody>
                    <a:bodyPr/>
                    <a:lstStyle/>
                    <a:p>
                      <a:r>
                        <a:rPr lang="en-GB" sz="3600" dirty="0" err="1">
                          <a:solidFill>
                            <a:schemeClr val="bg1"/>
                          </a:solidFill>
                          <a:latin typeface="+mn-lt"/>
                        </a:rPr>
                        <a:t>Wavenet</a:t>
                      </a:r>
                      <a:endParaRPr lang="en-GB" sz="3600" dirty="0">
                        <a:solidFill>
                          <a:schemeClr val="bg1"/>
                        </a:solidFill>
                        <a:latin typeface="+mn-lt"/>
                      </a:endParaRPr>
                    </a:p>
                  </a:txBody>
                  <a:tcPr marL="182880" marR="182880" marT="91440" marB="91440">
                    <a:solidFill>
                      <a:schemeClr val="tx1">
                        <a:lumMod val="75000"/>
                      </a:schemeClr>
                    </a:solidFill>
                  </a:tcPr>
                </a:tc>
                <a:tc>
                  <a:txBody>
                    <a:bodyPr/>
                    <a:lstStyle/>
                    <a:p>
                      <a:pPr algn="ctr"/>
                      <a:r>
                        <a:rPr lang="en-GB" sz="3600" dirty="0">
                          <a:solidFill>
                            <a:schemeClr val="bg1"/>
                          </a:solidFill>
                          <a:latin typeface="+mn-lt"/>
                        </a:rPr>
                        <a:t>End-to-End synthesis</a:t>
                      </a:r>
                    </a:p>
                  </a:txBody>
                  <a:tcPr marL="182880" marR="182880" marT="91440" marB="91440">
                    <a:solidFill>
                      <a:schemeClr val="tx1">
                        <a:lumMod val="75000"/>
                      </a:schemeClr>
                    </a:solidFill>
                  </a:tcPr>
                </a:tc>
                <a:tc>
                  <a:txBody>
                    <a:bodyPr/>
                    <a:lstStyle/>
                    <a:p>
                      <a:pPr algn="ctr"/>
                      <a:r>
                        <a:rPr lang="en-GB" sz="3600" b="0" i="0" dirty="0">
                          <a:solidFill>
                            <a:srgbClr val="292929"/>
                          </a:solidFill>
                          <a:effectLst/>
                          <a:latin typeface="+mn-lt"/>
                        </a:rPr>
                        <a:t>Dilated Convolutions</a:t>
                      </a:r>
                    </a:p>
                    <a:p>
                      <a:pPr algn="ctr"/>
                      <a:r>
                        <a:rPr lang="en-GB" sz="3600" dirty="0">
                          <a:solidFill>
                            <a:schemeClr val="bg1"/>
                          </a:solidFill>
                          <a:latin typeface="+mn-lt"/>
                        </a:rPr>
                        <a:t>Linguistic conditioning, F0 and duration </a:t>
                      </a:r>
                    </a:p>
                  </a:txBody>
                  <a:tcPr marL="182880" marR="182880" marT="91440" marB="91440">
                    <a:solidFill>
                      <a:schemeClr val="tx1">
                        <a:lumMod val="75000"/>
                      </a:schemeClr>
                    </a:solidFill>
                  </a:tcPr>
                </a:tc>
                <a:tc>
                  <a:txBody>
                    <a:bodyPr/>
                    <a:lstStyle/>
                    <a:p>
                      <a:pPr marL="0" marR="0" lvl="0" indent="0" algn="ctr" defTabSz="1524030" rtl="0" eaLnBrk="1" fontAlgn="auto" latinLnBrk="0" hangingPunct="1">
                        <a:lnSpc>
                          <a:spcPct val="100000"/>
                        </a:lnSpc>
                        <a:spcBef>
                          <a:spcPts val="0"/>
                        </a:spcBef>
                        <a:spcAft>
                          <a:spcPts val="0"/>
                        </a:spcAft>
                        <a:buClrTx/>
                        <a:buSzTx/>
                        <a:buFontTx/>
                        <a:buNone/>
                        <a:tabLst/>
                        <a:defRPr/>
                      </a:pPr>
                      <a:r>
                        <a:rPr lang="en-GB" sz="3600" dirty="0">
                          <a:solidFill>
                            <a:schemeClr val="bg1"/>
                          </a:solidFill>
                          <a:latin typeface="+mn-lt"/>
                        </a:rPr>
                        <a:t>Autoregressive</a:t>
                      </a:r>
                    </a:p>
                  </a:txBody>
                  <a:tcPr marL="182880" marR="182880" marT="91440" marB="91440">
                    <a:solidFill>
                      <a:schemeClr val="tx1">
                        <a:lumMod val="75000"/>
                      </a:schemeClr>
                    </a:solidFill>
                  </a:tcPr>
                </a:tc>
                <a:extLst>
                  <a:ext uri="{0D108BD9-81ED-4DB2-BD59-A6C34878D82A}">
                    <a16:rowId xmlns:a16="http://schemas.microsoft.com/office/drawing/2014/main" val="1535415232"/>
                  </a:ext>
                </a:extLst>
              </a:tr>
            </a:tbl>
          </a:graphicData>
        </a:graphic>
      </p:graphicFrame>
    </p:spTree>
    <p:extLst>
      <p:ext uri="{BB962C8B-B14F-4D97-AF65-F5344CB8AC3E}">
        <p14:creationId xmlns:p14="http://schemas.microsoft.com/office/powerpoint/2010/main" val="2200610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47970" y="4122616"/>
            <a:ext cx="17502414" cy="156966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pPr defTabSz="1523940" fontAlgn="base">
              <a:spcBef>
                <a:spcPct val="0"/>
              </a:spcBef>
              <a:spcAft>
                <a:spcPct val="0"/>
              </a:spcAft>
              <a:defRPr/>
            </a:pPr>
            <a:r>
              <a:rPr lang="en-US" sz="7200" dirty="0">
                <a:solidFill>
                  <a:srgbClr val="76B900"/>
                </a:solidFill>
                <a:latin typeface="Trebuchet MS"/>
              </a:rPr>
              <a:t>Part1: Lecture</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Speech Synthesis</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tx2"/>
                </a:solidFill>
                <a:latin typeface="Trebuchet MS"/>
              </a:rPr>
              <a:t>TTS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chemeClr val="bg1"/>
              </a:solidFill>
              <a:latin typeface="Trebuchet MS"/>
            </a:endParaRPr>
          </a:p>
          <a:p>
            <a:pPr defTabSz="1523940" fontAlgn="base">
              <a:spcBef>
                <a:spcPct val="0"/>
              </a:spcBef>
              <a:spcAft>
                <a:spcPct val="0"/>
              </a:spcAft>
              <a:defRPr/>
            </a:pPr>
            <a:r>
              <a:rPr lang="en-US" sz="7200" dirty="0">
                <a:solidFill>
                  <a:srgbClr val="76B900"/>
                </a:solidFill>
                <a:latin typeface="Trebuchet MS"/>
              </a:rPr>
              <a:t>Part 1: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Investigate TTS Pipeline with NeMo and Riva</a:t>
            </a:r>
          </a:p>
          <a:p>
            <a:pPr defTabSz="1523940" fontAlgn="base">
              <a:spcBef>
                <a:spcPct val="0"/>
              </a:spcBef>
              <a:spcAft>
                <a:spcPct val="0"/>
              </a:spcAft>
              <a:defRPr/>
            </a:pPr>
            <a:r>
              <a:rPr lang="en-US" sz="7200" dirty="0">
                <a:solidFill>
                  <a:srgbClr val="76B900"/>
                </a:solidFill>
                <a:latin typeface="Trebuchet MS"/>
              </a:rPr>
              <a:t>Part 2: Lecture </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Natural Language Understanding</a:t>
            </a:r>
          </a:p>
          <a:p>
            <a:pPr marL="2665730" lvl="1" indent="-1143000">
              <a:buFont typeface="Arial" panose="020B0604020202020204" pitchFamily="34" charset="0"/>
              <a:buChar char="•"/>
            </a:pPr>
            <a:r>
              <a:rPr lang="en-US" sz="7200" dirty="0">
                <a:solidFill>
                  <a:schemeClr val="bg1"/>
                </a:solidFill>
                <a:latin typeface="Trebuchet MS"/>
              </a:rPr>
              <a:t>NLU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Dialog Manager</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rgbClr val="FFFFFF"/>
              </a:solidFill>
              <a:latin typeface="Trebuchet MS"/>
            </a:endParaRPr>
          </a:p>
          <a:p>
            <a:pPr defTabSz="1523940" fontAlgn="base">
              <a:spcBef>
                <a:spcPct val="0"/>
              </a:spcBef>
              <a:spcAft>
                <a:spcPct val="0"/>
              </a:spcAft>
              <a:defRPr/>
            </a:pPr>
            <a:r>
              <a:rPr lang="en-US" sz="7200" dirty="0">
                <a:solidFill>
                  <a:srgbClr val="76B900"/>
                </a:solidFill>
                <a:latin typeface="Trebuchet MS"/>
              </a:rPr>
              <a:t>Part 2: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ASR, TTS and NLP Customization</a:t>
            </a:r>
            <a:endParaRPr lang="en-US" sz="7200" dirty="0">
              <a:solidFill>
                <a:srgbClr val="FFFFFF"/>
              </a:solidFill>
              <a:latin typeface="Trebuchet MS"/>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2</a:t>
            </a:r>
          </a:p>
        </p:txBody>
      </p:sp>
      <p:sp>
        <p:nvSpPr>
          <p:cNvPr id="6" name="Rectangle: Rounded Corners 5">
            <a:extLst>
              <a:ext uri="{FF2B5EF4-FFF2-40B4-BE49-F238E27FC236}">
                <a16:creationId xmlns:a16="http://schemas.microsoft.com/office/drawing/2014/main" id="{BC12F6AF-8FED-D04B-C562-178C1CFEF2E7}"/>
              </a:ext>
            </a:extLst>
          </p:cNvPr>
          <p:cNvSpPr/>
          <p:nvPr/>
        </p:nvSpPr>
        <p:spPr>
          <a:xfrm>
            <a:off x="19580497" y="6439990"/>
            <a:ext cx="14829245" cy="1285239"/>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302DBEB0-73B2-73C4-0318-426C390DC041}"/>
              </a:ext>
            </a:extLst>
          </p:cNvPr>
          <p:cNvSpPr txBox="1"/>
          <p:nvPr/>
        </p:nvSpPr>
        <p:spPr>
          <a:xfrm>
            <a:off x="18288000" y="585212"/>
            <a:ext cx="16840200" cy="3046988"/>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TTS  and Conversational AI Customization (Part 2)</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1114752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3"/>
          <p:cNvSpPr txBox="1">
            <a:spLocks noGrp="1"/>
          </p:cNvSpPr>
          <p:nvPr>
            <p:ph type="title"/>
          </p:nvPr>
        </p:nvSpPr>
        <p:spPr/>
        <p:txBody>
          <a:bodyPr/>
          <a:lstStyle/>
          <a:p>
            <a:r>
              <a:rPr lang="en-US" dirty="0"/>
              <a:t>NVIDIA Riva</a:t>
            </a:r>
          </a:p>
        </p:txBody>
      </p:sp>
      <p:sp>
        <p:nvSpPr>
          <p:cNvPr id="508" name="Google Shape;508;p53"/>
          <p:cNvSpPr txBox="1">
            <a:spLocks noGrp="1"/>
          </p:cNvSpPr>
          <p:nvPr>
            <p:ph type="body" sz="quarter" idx="10"/>
          </p:nvPr>
        </p:nvSpPr>
        <p:spPr/>
        <p:txBody>
          <a:bodyPr/>
          <a:lstStyle/>
          <a:p>
            <a:r>
              <a:rPr lang="en-US" dirty="0"/>
              <a:t>Fully customizable, GPU-Accelerated SDK for real-time Speech AI</a:t>
            </a:r>
          </a:p>
        </p:txBody>
      </p:sp>
      <p:sp>
        <p:nvSpPr>
          <p:cNvPr id="510" name="Google Shape;510;p53"/>
          <p:cNvSpPr/>
          <p:nvPr/>
        </p:nvSpPr>
        <p:spPr>
          <a:xfrm>
            <a:off x="1275174" y="7615654"/>
            <a:ext cx="5252400" cy="5409600"/>
          </a:xfrm>
          <a:prstGeom prst="rect">
            <a:avLst/>
          </a:prstGeom>
          <a:solidFill>
            <a:srgbClr val="F2F2F2"/>
          </a:solidFill>
          <a:ln w="12700">
            <a:solidFill>
              <a:schemeClr val="accent4"/>
            </a:solidFill>
          </a:ln>
        </p:spPr>
        <p:txBody>
          <a:bodyPr spcFirstLastPara="1" wrap="square" lIns="45700" tIns="91402" rIns="45700" bIns="91402" anchor="ctr" anchorCtr="0">
            <a:noAutofit/>
          </a:bodyPr>
          <a:lstStyle/>
          <a:p>
            <a:pPr algn="ctr" defTabSz="2743200">
              <a:buClr>
                <a:srgbClr val="000000"/>
              </a:buClr>
              <a:defRPr/>
            </a:pPr>
            <a:endParaRPr sz="4402" kern="0">
              <a:solidFill>
                <a:srgbClr val="000000"/>
              </a:solidFill>
              <a:latin typeface="NVIDIA Sans" panose="020B0503020203020204" pitchFamily="34" charset="0"/>
              <a:ea typeface="Trebuchet MS"/>
              <a:cs typeface="NVIDIA Sans" panose="020B0503020203020204" pitchFamily="34" charset="0"/>
              <a:sym typeface="Trebuchet MS"/>
            </a:endParaRPr>
          </a:p>
        </p:txBody>
      </p:sp>
      <p:sp>
        <p:nvSpPr>
          <p:cNvPr id="511" name="Google Shape;511;p53"/>
          <p:cNvSpPr/>
          <p:nvPr/>
        </p:nvSpPr>
        <p:spPr>
          <a:xfrm>
            <a:off x="8378231" y="9127413"/>
            <a:ext cx="5467758" cy="3676678"/>
          </a:xfrm>
          <a:prstGeom prst="rect">
            <a:avLst/>
          </a:prstGeom>
          <a:solidFill>
            <a:srgbClr val="F2F2F2"/>
          </a:solidFill>
          <a:ln w="12700">
            <a:solidFill>
              <a:schemeClr val="accent4"/>
            </a:solidFill>
          </a:ln>
        </p:spPr>
        <p:txBody>
          <a:bodyPr spcFirstLastPara="1" wrap="square" lIns="45700" tIns="91402" rIns="45700" bIns="91402" anchor="ctr" anchorCtr="0">
            <a:noAutofit/>
          </a:bodyPr>
          <a:lstStyle/>
          <a:p>
            <a:pPr algn="ctr" defTabSz="2743200">
              <a:buClr>
                <a:srgbClr val="000000"/>
              </a:buClr>
              <a:defRPr/>
            </a:pPr>
            <a:endParaRPr sz="4402" kern="0">
              <a:solidFill>
                <a:srgbClr val="000000"/>
              </a:solidFill>
              <a:latin typeface="NVIDIA Sans" panose="020B0503020203020204" pitchFamily="34" charset="0"/>
              <a:ea typeface="Trebuchet MS"/>
              <a:cs typeface="NVIDIA Sans" panose="020B0503020203020204" pitchFamily="34" charset="0"/>
              <a:sym typeface="Trebuchet MS"/>
            </a:endParaRPr>
          </a:p>
        </p:txBody>
      </p:sp>
      <p:sp>
        <p:nvSpPr>
          <p:cNvPr id="512" name="Google Shape;512;p53"/>
          <p:cNvSpPr/>
          <p:nvPr/>
        </p:nvSpPr>
        <p:spPr>
          <a:xfrm>
            <a:off x="15626541" y="7431100"/>
            <a:ext cx="9220018" cy="5409600"/>
          </a:xfrm>
          <a:prstGeom prst="rect">
            <a:avLst/>
          </a:prstGeom>
          <a:solidFill>
            <a:srgbClr val="F2F2F2"/>
          </a:solidFill>
          <a:ln w="12700">
            <a:solidFill>
              <a:schemeClr val="accent4"/>
            </a:solidFill>
          </a:ln>
        </p:spPr>
        <p:txBody>
          <a:bodyPr spcFirstLastPara="1" wrap="square" lIns="45700" tIns="91402" rIns="45700" bIns="91402" anchor="ctr" anchorCtr="0">
            <a:noAutofit/>
          </a:bodyPr>
          <a:lstStyle/>
          <a:p>
            <a:pPr algn="ctr" defTabSz="2743200">
              <a:buClr>
                <a:srgbClr val="000000"/>
              </a:buClr>
              <a:defRPr/>
            </a:pPr>
            <a:endParaRPr sz="4402" kern="0">
              <a:solidFill>
                <a:srgbClr val="000000"/>
              </a:solidFill>
              <a:latin typeface="NVIDIA Sans" panose="020B0503020203020204" pitchFamily="34" charset="0"/>
              <a:ea typeface="Trebuchet MS"/>
              <a:cs typeface="NVIDIA Sans" panose="020B0503020203020204" pitchFamily="34" charset="0"/>
              <a:sym typeface="Trebuchet MS"/>
            </a:endParaRPr>
          </a:p>
        </p:txBody>
      </p:sp>
      <p:sp>
        <p:nvSpPr>
          <p:cNvPr id="514" name="Google Shape;514;p53"/>
          <p:cNvSpPr/>
          <p:nvPr/>
        </p:nvSpPr>
        <p:spPr>
          <a:xfrm>
            <a:off x="1275174" y="6460282"/>
            <a:ext cx="5252400" cy="1124400"/>
          </a:xfrm>
          <a:prstGeom prst="rect">
            <a:avLst/>
          </a:prstGeom>
          <a:solidFill>
            <a:schemeClr val="dk2"/>
          </a:solidFill>
          <a:ln w="12700">
            <a:solidFill>
              <a:schemeClr val="accent4"/>
            </a:solidFill>
          </a:ln>
        </p:spPr>
        <p:txBody>
          <a:bodyPr spcFirstLastPara="1" wrap="square" lIns="45700" tIns="91402" rIns="45700" bIns="91402" anchor="ctr" anchorCtr="0">
            <a:noAutofit/>
          </a:bodyPr>
          <a:lstStyle/>
          <a:p>
            <a:pPr algn="ctr" defTabSz="2743200">
              <a:buClr>
                <a:srgbClr val="000000"/>
              </a:buClr>
              <a:defRPr/>
            </a:pPr>
            <a:r>
              <a:rPr lang="en" sz="4000" kern="0">
                <a:solidFill>
                  <a:srgbClr val="FFFFFF"/>
                </a:solidFill>
                <a:latin typeface="NVIDIA Sans" panose="020B0503020203020204" pitchFamily="34" charset="0"/>
                <a:ea typeface="Trebuchet MS"/>
                <a:cs typeface="NVIDIA Sans" panose="020B0503020203020204" pitchFamily="34" charset="0"/>
                <a:sym typeface="Trebuchet MS"/>
              </a:rPr>
              <a:t>NGC</a:t>
            </a:r>
            <a:endParaRPr sz="4402" kern="0">
              <a:solidFill>
                <a:srgbClr val="000000"/>
              </a:solidFill>
              <a:latin typeface="NVIDIA Sans" panose="020B0503020203020204" pitchFamily="34" charset="0"/>
              <a:ea typeface="MS PGothic" pitchFamily="34" charset="-128"/>
              <a:cs typeface="NVIDIA Sans" panose="020B0503020203020204" pitchFamily="34" charset="0"/>
              <a:sym typeface="Arial"/>
            </a:endParaRPr>
          </a:p>
        </p:txBody>
      </p:sp>
      <p:sp>
        <p:nvSpPr>
          <p:cNvPr id="516" name="Google Shape;516;p53"/>
          <p:cNvSpPr/>
          <p:nvPr/>
        </p:nvSpPr>
        <p:spPr>
          <a:xfrm>
            <a:off x="15644751" y="6284818"/>
            <a:ext cx="9220018" cy="1170136"/>
          </a:xfrm>
          <a:prstGeom prst="rect">
            <a:avLst/>
          </a:prstGeom>
          <a:solidFill>
            <a:schemeClr val="dk2"/>
          </a:solidFill>
          <a:ln w="12700">
            <a:solidFill>
              <a:schemeClr val="accent4"/>
            </a:solidFill>
          </a:ln>
        </p:spPr>
        <p:txBody>
          <a:bodyPr spcFirstLastPara="1" wrap="square" lIns="45700" tIns="91402" rIns="45700" bIns="91402" anchor="ctr" anchorCtr="0">
            <a:noAutofit/>
          </a:bodyPr>
          <a:lstStyle/>
          <a:p>
            <a:pPr algn="ctr" defTabSz="2743200">
              <a:buClr>
                <a:srgbClr val="000000"/>
              </a:buClr>
              <a:defRPr/>
            </a:pPr>
            <a:r>
              <a:rPr lang="en" sz="4000" kern="0">
                <a:solidFill>
                  <a:srgbClr val="FFFFFF"/>
                </a:solidFill>
                <a:latin typeface="NVIDIA Sans" panose="020B0503020203020204" pitchFamily="34" charset="0"/>
                <a:ea typeface="Trebuchet MS"/>
                <a:cs typeface="NVIDIA Sans" panose="020B0503020203020204" pitchFamily="34" charset="0"/>
                <a:sym typeface="Trebuchet MS"/>
              </a:rPr>
              <a:t>RIVA SKILLS: ASR &amp; TTS</a:t>
            </a:r>
            <a:endParaRPr sz="4402" kern="0">
              <a:solidFill>
                <a:srgbClr val="000000"/>
              </a:solidFill>
              <a:latin typeface="NVIDIA Sans" panose="020B0503020203020204" pitchFamily="34" charset="0"/>
              <a:ea typeface="MS PGothic" pitchFamily="34" charset="-128"/>
              <a:cs typeface="NVIDIA Sans" panose="020B0503020203020204" pitchFamily="34" charset="0"/>
              <a:sym typeface="Arial"/>
            </a:endParaRPr>
          </a:p>
        </p:txBody>
      </p:sp>
      <p:pic>
        <p:nvPicPr>
          <p:cNvPr id="517" name="Google Shape;517;p53" descr="A picture containing text, indoor&#10;&#10;Description automatically generated"/>
          <p:cNvPicPr preferRelativeResize="0"/>
          <p:nvPr/>
        </p:nvPicPr>
        <p:blipFill rotWithShape="1">
          <a:blip r:embed="rId3">
            <a:alphaModFix/>
          </a:blip>
          <a:srcRect l="-5730" t="-17557" r="-4710" b="-11702"/>
          <a:stretch/>
        </p:blipFill>
        <p:spPr>
          <a:xfrm>
            <a:off x="1675451" y="8762838"/>
            <a:ext cx="4416070" cy="3300444"/>
          </a:xfrm>
          <a:prstGeom prst="rect">
            <a:avLst/>
          </a:prstGeom>
          <a:solidFill>
            <a:srgbClr val="D8D8D8"/>
          </a:solidFill>
          <a:ln>
            <a:solidFill>
              <a:schemeClr val="accent4"/>
            </a:solidFill>
          </a:ln>
        </p:spPr>
      </p:pic>
      <p:cxnSp>
        <p:nvCxnSpPr>
          <p:cNvPr id="522" name="Google Shape;522;p53"/>
          <p:cNvCxnSpPr>
            <a:cxnSpLocks/>
          </p:cNvCxnSpPr>
          <p:nvPr/>
        </p:nvCxnSpPr>
        <p:spPr>
          <a:xfrm>
            <a:off x="25457824" y="11093656"/>
            <a:ext cx="2765040" cy="0"/>
          </a:xfrm>
          <a:prstGeom prst="straightConnector1">
            <a:avLst/>
          </a:prstGeom>
          <a:noFill/>
          <a:ln w="15875" cap="flat" cmpd="sng">
            <a:solidFill>
              <a:schemeClr val="accent4"/>
            </a:solidFill>
            <a:prstDash val="solid"/>
            <a:round/>
            <a:headEnd type="none" w="sm" len="sm"/>
            <a:tailEnd type="stealth" w="med" len="med"/>
          </a:ln>
        </p:spPr>
      </p:cxnSp>
      <p:sp>
        <p:nvSpPr>
          <p:cNvPr id="523" name="Google Shape;523;p53"/>
          <p:cNvSpPr/>
          <p:nvPr/>
        </p:nvSpPr>
        <p:spPr>
          <a:xfrm>
            <a:off x="25110171" y="11269762"/>
            <a:ext cx="3497710" cy="862800"/>
          </a:xfrm>
          <a:prstGeom prst="rect">
            <a:avLst/>
          </a:prstGeom>
          <a:noFill/>
          <a:ln>
            <a:noFill/>
          </a:ln>
        </p:spPr>
        <p:txBody>
          <a:bodyPr spcFirstLastPara="1" wrap="square" lIns="274300" tIns="137100" rIns="274300" bIns="137100" anchor="ctr" anchorCtr="0">
            <a:noAutofit/>
          </a:bodyPr>
          <a:lstStyle/>
          <a:p>
            <a:pPr algn="ctr" defTabSz="2743200">
              <a:lnSpc>
                <a:spcPct val="90000"/>
              </a:lnSpc>
              <a:buClr>
                <a:srgbClr val="000000"/>
              </a:buClr>
              <a:defRPr/>
            </a:pPr>
            <a:r>
              <a:rPr lang="en-US" sz="3000" kern="0">
                <a:solidFill>
                  <a:srgbClr val="000000"/>
                </a:solidFill>
                <a:latin typeface="NVIDIA Sans" panose="020B0503020203020204" pitchFamily="34" charset="0"/>
                <a:ea typeface="MS PGothic" pitchFamily="34" charset="-128"/>
                <a:cs typeface="NVIDIA Sans" panose="020B0503020203020204" pitchFamily="34" charset="0"/>
                <a:sym typeface="Trebuchet MS"/>
              </a:rPr>
              <a:t>Domain Specific</a:t>
            </a:r>
          </a:p>
          <a:p>
            <a:pPr algn="ctr" defTabSz="2743200">
              <a:lnSpc>
                <a:spcPct val="90000"/>
              </a:lnSpc>
              <a:buClr>
                <a:srgbClr val="000000"/>
              </a:buClr>
              <a:defRPr/>
            </a:pPr>
            <a:r>
              <a:rPr lang="en-US" sz="3000" kern="0">
                <a:solidFill>
                  <a:srgbClr val="000000"/>
                </a:solidFill>
                <a:latin typeface="NVIDIA Sans" panose="020B0503020203020204" pitchFamily="34" charset="0"/>
                <a:ea typeface="MS PGothic" pitchFamily="34" charset="-128"/>
                <a:cs typeface="NVIDIA Sans" panose="020B0503020203020204" pitchFamily="34" charset="0"/>
                <a:sym typeface="Trebuchet MS"/>
              </a:rPr>
              <a:t>Speech</a:t>
            </a:r>
            <a:endParaRPr lang="en-US" sz="3000" kern="0">
              <a:solidFill>
                <a:srgbClr val="000000"/>
              </a:solidFill>
              <a:latin typeface="NVIDIA Sans" panose="020B0503020203020204" pitchFamily="34" charset="0"/>
              <a:ea typeface="MS PGothic" pitchFamily="34" charset="-128"/>
              <a:cs typeface="NVIDIA Sans" panose="020B0503020203020204" pitchFamily="34" charset="0"/>
              <a:sym typeface="Arial"/>
            </a:endParaRPr>
          </a:p>
        </p:txBody>
      </p:sp>
      <p:sp>
        <p:nvSpPr>
          <p:cNvPr id="524" name="Google Shape;524;p53"/>
          <p:cNvSpPr/>
          <p:nvPr/>
        </p:nvSpPr>
        <p:spPr>
          <a:xfrm>
            <a:off x="24979444" y="7512550"/>
            <a:ext cx="3716260" cy="862800"/>
          </a:xfrm>
          <a:prstGeom prst="rect">
            <a:avLst/>
          </a:prstGeom>
          <a:noFill/>
          <a:ln>
            <a:noFill/>
          </a:ln>
        </p:spPr>
        <p:txBody>
          <a:bodyPr spcFirstLastPara="1" wrap="square" lIns="274300" tIns="137100" rIns="274300" bIns="137100" anchor="ctr" anchorCtr="0">
            <a:noAutofit/>
          </a:bodyPr>
          <a:lstStyle/>
          <a:p>
            <a:pPr algn="ctr" defTabSz="2743200">
              <a:lnSpc>
                <a:spcPct val="90000"/>
              </a:lnSpc>
              <a:buClr>
                <a:srgbClr val="000000"/>
              </a:buClr>
              <a:defRPr/>
            </a:pPr>
            <a:r>
              <a:rPr lang="en-US" sz="3000" kern="0">
                <a:solidFill>
                  <a:srgbClr val="000000"/>
                </a:solidFill>
                <a:latin typeface="NVIDIA Sans" panose="020B0503020203020204" pitchFamily="34" charset="0"/>
                <a:ea typeface="MS PGothic" pitchFamily="34" charset="-128"/>
                <a:cs typeface="NVIDIA Sans" panose="020B0503020203020204" pitchFamily="34" charset="0"/>
                <a:sym typeface="Trebuchet MS"/>
              </a:rPr>
              <a:t>Accurate Transcriptions</a:t>
            </a:r>
            <a:endParaRPr lang="en-US" sz="3000" kern="0">
              <a:solidFill>
                <a:srgbClr val="000000"/>
              </a:solidFill>
              <a:latin typeface="NVIDIA Sans" panose="020B0503020203020204" pitchFamily="34" charset="0"/>
              <a:ea typeface="MS PGothic" pitchFamily="34" charset="-128"/>
              <a:cs typeface="NVIDIA Sans" panose="020B0503020203020204" pitchFamily="34" charset="0"/>
              <a:sym typeface="Arial"/>
            </a:endParaRPr>
          </a:p>
        </p:txBody>
      </p:sp>
      <p:cxnSp>
        <p:nvCxnSpPr>
          <p:cNvPr id="525" name="Google Shape;525;p53"/>
          <p:cNvCxnSpPr>
            <a:cxnSpLocks/>
          </p:cNvCxnSpPr>
          <p:nvPr/>
        </p:nvCxnSpPr>
        <p:spPr>
          <a:xfrm>
            <a:off x="7344455" y="11116157"/>
            <a:ext cx="807598" cy="1090"/>
          </a:xfrm>
          <a:prstGeom prst="straightConnector1">
            <a:avLst/>
          </a:prstGeom>
          <a:noFill/>
          <a:ln w="15875" cap="flat" cmpd="sng">
            <a:solidFill>
              <a:schemeClr val="accent4"/>
            </a:solidFill>
            <a:prstDash val="solid"/>
            <a:round/>
            <a:headEnd type="none" w="sm" len="sm"/>
            <a:tailEnd type="stealth" w="med" len="med"/>
          </a:ln>
        </p:spPr>
      </p:cxnSp>
      <p:cxnSp>
        <p:nvCxnSpPr>
          <p:cNvPr id="526" name="Google Shape;526;p53"/>
          <p:cNvCxnSpPr/>
          <p:nvPr/>
        </p:nvCxnSpPr>
        <p:spPr>
          <a:xfrm>
            <a:off x="14057998" y="11116152"/>
            <a:ext cx="830400" cy="0"/>
          </a:xfrm>
          <a:prstGeom prst="straightConnector1">
            <a:avLst/>
          </a:prstGeom>
          <a:noFill/>
          <a:ln w="15875" cap="flat" cmpd="sng">
            <a:solidFill>
              <a:schemeClr val="accent4"/>
            </a:solidFill>
            <a:prstDash val="solid"/>
            <a:round/>
            <a:headEnd type="none" w="sm" len="sm"/>
            <a:tailEnd type="stealth" w="med" len="med"/>
          </a:ln>
        </p:spPr>
      </p:cxnSp>
      <p:sp>
        <p:nvSpPr>
          <p:cNvPr id="527" name="Google Shape;527;p53"/>
          <p:cNvSpPr/>
          <p:nvPr/>
        </p:nvSpPr>
        <p:spPr>
          <a:xfrm>
            <a:off x="14473198" y="13501105"/>
            <a:ext cx="12649444" cy="3543762"/>
          </a:xfrm>
          <a:prstGeom prst="rect">
            <a:avLst/>
          </a:prstGeom>
          <a:noFill/>
          <a:ln>
            <a:noFill/>
          </a:ln>
        </p:spPr>
        <p:txBody>
          <a:bodyPr spcFirstLastPara="1" wrap="square" lIns="274300" tIns="137100" rIns="274300" bIns="137100" anchor="ctr" anchorCtr="0">
            <a:noAutofit/>
          </a:bodyPr>
          <a:lstStyle/>
          <a:p>
            <a:pPr marL="514350" indent="-514350" defTabSz="2743200">
              <a:lnSpc>
                <a:spcPct val="150000"/>
              </a:lnSpc>
              <a:buClr>
                <a:srgbClr val="76B900"/>
              </a:buClr>
              <a:buFont typeface="Arial" panose="020B0604020202020204" pitchFamily="34" charset="0"/>
              <a:buChar char="•"/>
              <a:defRPr/>
            </a:pPr>
            <a:r>
              <a:rPr lang="en-US" sz="3600" kern="0" dirty="0">
                <a:solidFill>
                  <a:srgbClr val="000000"/>
                </a:solidFill>
                <a:latin typeface="NVIDIA Sans" panose="020B0503020203020204" pitchFamily="34" charset="0"/>
                <a:ea typeface="MS PGothic" pitchFamily="34" charset="-128"/>
                <a:cs typeface="NVIDIA Sans" panose="020B0503020203020204" pitchFamily="34" charset="0"/>
                <a:sym typeface="Trebuchet MS"/>
              </a:rPr>
              <a:t>Fully </a:t>
            </a:r>
            <a:r>
              <a:rPr lang="en" sz="3600" kern="0" dirty="0">
                <a:solidFill>
                  <a:srgbClr val="000000"/>
                </a:solidFill>
                <a:latin typeface="NVIDIA Sans" panose="020B0503020203020204" pitchFamily="34" charset="0"/>
                <a:ea typeface="MS PGothic" pitchFamily="34" charset="-128"/>
                <a:cs typeface="NVIDIA Sans" panose="020B0503020203020204" pitchFamily="34" charset="0"/>
                <a:sym typeface="Trebuchet MS"/>
              </a:rPr>
              <a:t>Customizable for the Best Possible Accuracy </a:t>
            </a:r>
          </a:p>
          <a:p>
            <a:pPr marL="514350" indent="-514350" defTabSz="2743200">
              <a:lnSpc>
                <a:spcPct val="150000"/>
              </a:lnSpc>
              <a:buClr>
                <a:srgbClr val="76B900"/>
              </a:buClr>
              <a:buFont typeface="Arial" panose="020B0604020202020204" pitchFamily="34" charset="0"/>
              <a:buChar char="•"/>
              <a:defRPr/>
            </a:pPr>
            <a:r>
              <a:rPr lang="en" sz="3600" kern="0" dirty="0">
                <a:solidFill>
                  <a:srgbClr val="000000"/>
                </a:solidFill>
                <a:latin typeface="NVIDIA Sans" panose="020B0503020203020204" pitchFamily="34" charset="0"/>
                <a:ea typeface="MS PGothic" pitchFamily="34" charset="-128"/>
                <a:cs typeface="NVIDIA Sans" panose="020B0503020203020204" pitchFamily="34" charset="0"/>
                <a:sym typeface="Trebuchet MS"/>
              </a:rPr>
              <a:t>GPU-Accelerated, Real-Time</a:t>
            </a:r>
          </a:p>
          <a:p>
            <a:pPr marL="514350" indent="-514350" defTabSz="2743200">
              <a:lnSpc>
                <a:spcPct val="150000"/>
              </a:lnSpc>
              <a:buClr>
                <a:srgbClr val="76B900"/>
              </a:buClr>
              <a:buFont typeface="Arial" panose="020B0604020202020204" pitchFamily="34" charset="0"/>
              <a:buChar char="•"/>
              <a:defRPr/>
            </a:pPr>
            <a:r>
              <a:rPr lang="en" sz="3600" kern="0" dirty="0">
                <a:solidFill>
                  <a:srgbClr val="000000"/>
                </a:solidFill>
                <a:latin typeface="NVIDIA Sans" panose="020B0503020203020204" pitchFamily="34" charset="0"/>
                <a:ea typeface="Trebuchet MS"/>
                <a:cs typeface="NVIDIA Sans" panose="020B0503020203020204" pitchFamily="34" charset="0"/>
                <a:sym typeface="Trebuchet MS"/>
              </a:rPr>
              <a:t>Scale to Hundreds of Thousands of Users</a:t>
            </a:r>
          </a:p>
          <a:p>
            <a:pPr marL="514350" indent="-514350" defTabSz="2743200">
              <a:lnSpc>
                <a:spcPct val="150000"/>
              </a:lnSpc>
              <a:buClr>
                <a:srgbClr val="76B900"/>
              </a:buClr>
              <a:buFont typeface="Arial" panose="020B0604020202020204" pitchFamily="34" charset="0"/>
              <a:buChar char="•"/>
              <a:defRPr/>
            </a:pPr>
            <a:r>
              <a:rPr lang="en" sz="3600" kern="0" dirty="0">
                <a:solidFill>
                  <a:srgbClr val="000000"/>
                </a:solidFill>
                <a:latin typeface="NVIDIA Sans" panose="020B0503020203020204" pitchFamily="34" charset="0"/>
                <a:ea typeface="Trebuchet MS"/>
                <a:cs typeface="NVIDIA Sans" panose="020B0503020203020204" pitchFamily="34" charset="0"/>
                <a:sym typeface="Trebuchet MS"/>
              </a:rPr>
              <a:t>On-Prem, in Any Cloud, at the Edge, or Embedded</a:t>
            </a:r>
            <a:endParaRPr lang="en" sz="3202" kern="0" dirty="0">
              <a:solidFill>
                <a:srgbClr val="000000"/>
              </a:solidFill>
              <a:latin typeface="NVIDIA Sans" panose="020B0503020203020204" pitchFamily="34" charset="0"/>
              <a:ea typeface="Trebuchet MS"/>
              <a:cs typeface="NVIDIA Sans" panose="020B0503020203020204" pitchFamily="34" charset="0"/>
              <a:sym typeface="Trebuchet MS"/>
            </a:endParaRPr>
          </a:p>
        </p:txBody>
      </p:sp>
      <p:sp>
        <p:nvSpPr>
          <p:cNvPr id="529" name="Google Shape;529;p53"/>
          <p:cNvSpPr/>
          <p:nvPr/>
        </p:nvSpPr>
        <p:spPr>
          <a:xfrm>
            <a:off x="375598" y="13501105"/>
            <a:ext cx="6968856" cy="1236486"/>
          </a:xfrm>
          <a:prstGeom prst="rect">
            <a:avLst/>
          </a:prstGeom>
          <a:noFill/>
          <a:ln>
            <a:noFill/>
          </a:ln>
        </p:spPr>
        <p:txBody>
          <a:bodyPr spcFirstLastPara="1" wrap="square" lIns="274300" tIns="137100" rIns="274300" bIns="137100" anchor="ctr" anchorCtr="0">
            <a:noAutofit/>
          </a:bodyPr>
          <a:lstStyle/>
          <a:p>
            <a:pPr algn="ctr" defTabSz="2743200">
              <a:lnSpc>
                <a:spcPct val="90000"/>
              </a:lnSpc>
              <a:buClr>
                <a:srgbClr val="000000"/>
              </a:buClr>
              <a:defRPr/>
            </a:pPr>
            <a:r>
              <a:rPr lang="en" sz="3600" kern="0">
                <a:solidFill>
                  <a:srgbClr val="000000"/>
                </a:solidFill>
                <a:latin typeface="NVIDIA Sans" panose="020B0503020203020204" pitchFamily="34" charset="0"/>
                <a:ea typeface="MS PGothic" pitchFamily="34" charset="-128"/>
                <a:cs typeface="NVIDIA Sans" panose="020B0503020203020204" pitchFamily="34" charset="0"/>
                <a:sym typeface="Trebuchet MS"/>
              </a:rPr>
              <a:t>SOTA Pre-Trained Models</a:t>
            </a:r>
            <a:endParaRPr lang="en" sz="802" kern="0">
              <a:solidFill>
                <a:srgbClr val="000000"/>
              </a:solidFill>
              <a:latin typeface="NVIDIA Sans" panose="020B0503020203020204" pitchFamily="34" charset="0"/>
              <a:ea typeface="MS PGothic" pitchFamily="34" charset="-128"/>
              <a:cs typeface="NVIDIA Sans" panose="020B0503020203020204" pitchFamily="34" charset="0"/>
              <a:sym typeface="Trebuchet MS"/>
            </a:endParaRPr>
          </a:p>
        </p:txBody>
      </p:sp>
      <p:pic>
        <p:nvPicPr>
          <p:cNvPr id="5" name="Picture 4" descr="Diagram&#10;&#10;Description automatically generated with medium confidence">
            <a:extLst>
              <a:ext uri="{FF2B5EF4-FFF2-40B4-BE49-F238E27FC236}">
                <a16:creationId xmlns:a16="http://schemas.microsoft.com/office/drawing/2014/main" id="{AD3D571C-F9E3-054B-AEBF-831B00808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59427" y="7584683"/>
            <a:ext cx="8954238" cy="2504910"/>
          </a:xfrm>
          <a:prstGeom prst="rect">
            <a:avLst/>
          </a:prstGeom>
        </p:spPr>
      </p:pic>
      <p:sp>
        <p:nvSpPr>
          <p:cNvPr id="8" name="Rectangle 7">
            <a:extLst>
              <a:ext uri="{FF2B5EF4-FFF2-40B4-BE49-F238E27FC236}">
                <a16:creationId xmlns:a16="http://schemas.microsoft.com/office/drawing/2014/main" id="{03A402B2-F6DC-0E46-8447-16D9D13D5C2F}"/>
              </a:ext>
            </a:extLst>
          </p:cNvPr>
          <p:cNvSpPr/>
          <p:nvPr/>
        </p:nvSpPr>
        <p:spPr>
          <a:xfrm>
            <a:off x="19048170" y="11532890"/>
            <a:ext cx="231154" cy="308098"/>
          </a:xfrm>
          <a:prstGeom prst="rect">
            <a:avLst/>
          </a:prstGeom>
        </p:spPr>
        <p:txBody>
          <a:bodyPr wrap="none">
            <a:spAutoFit/>
          </a:bodyPr>
          <a:lstStyle/>
          <a:p>
            <a:pPr defTabSz="2743200">
              <a:buClr>
                <a:srgbClr val="000000"/>
              </a:buClr>
              <a:defRPr/>
            </a:pPr>
            <a:r>
              <a:rPr lang="en-US" sz="1402" kern="0">
                <a:solidFill>
                  <a:srgbClr val="000000"/>
                </a:solidFill>
                <a:latin typeface="NVIDIA Sans" panose="020B0503020203020204" pitchFamily="34" charset="0"/>
                <a:ea typeface="MS PGothic" pitchFamily="34" charset="-128"/>
                <a:cs typeface="NVIDIA Sans" panose="020B0503020203020204" pitchFamily="34" charset="0"/>
                <a:sym typeface="Arial"/>
              </a:rPr>
              <a:t> </a:t>
            </a:r>
          </a:p>
        </p:txBody>
      </p:sp>
      <p:sp>
        <p:nvSpPr>
          <p:cNvPr id="515" name="Google Shape;515;p53"/>
          <p:cNvSpPr/>
          <p:nvPr/>
        </p:nvSpPr>
        <p:spPr>
          <a:xfrm>
            <a:off x="8485908" y="10365354"/>
            <a:ext cx="5252400" cy="1124400"/>
          </a:xfrm>
          <a:prstGeom prst="rect">
            <a:avLst/>
          </a:prstGeom>
          <a:noFill/>
          <a:ln w="12700">
            <a:solidFill>
              <a:schemeClr val="tx1">
                <a:lumMod val="75000"/>
              </a:schemeClr>
            </a:solidFill>
          </a:ln>
        </p:spPr>
        <p:txBody>
          <a:bodyPr spcFirstLastPara="1" wrap="square" lIns="45700" tIns="91402" rIns="45700" bIns="91402" anchor="ctr" anchorCtr="0">
            <a:noAutofit/>
          </a:bodyPr>
          <a:lstStyle/>
          <a:p>
            <a:pPr algn="ctr" defTabSz="2743200">
              <a:buClr>
                <a:srgbClr val="000000"/>
              </a:buClr>
              <a:defRPr/>
            </a:pPr>
            <a:r>
              <a:rPr lang="en-US" sz="3600" kern="0">
                <a:solidFill>
                  <a:srgbClr val="76B900"/>
                </a:solidFill>
                <a:latin typeface="NVIDIA Sans" panose="020B0503020203020204" pitchFamily="34" charset="0"/>
                <a:ea typeface="Trebuchet MS"/>
                <a:cs typeface="NVIDIA Sans" panose="020B0503020203020204" pitchFamily="34" charset="0"/>
                <a:sym typeface="Trebuchet MS"/>
              </a:rPr>
              <a:t>Refine Model</a:t>
            </a:r>
            <a:endParaRPr lang="en-US" sz="3600" kern="0">
              <a:solidFill>
                <a:srgbClr val="76B900"/>
              </a:solidFill>
              <a:latin typeface="NVIDIA Sans" panose="020B0503020203020204" pitchFamily="34" charset="0"/>
              <a:ea typeface="MS PGothic" pitchFamily="34" charset="-128"/>
              <a:cs typeface="NVIDIA Sans" panose="020B0503020203020204" pitchFamily="34" charset="0"/>
              <a:sym typeface="Arial"/>
            </a:endParaRPr>
          </a:p>
        </p:txBody>
      </p:sp>
      <p:cxnSp>
        <p:nvCxnSpPr>
          <p:cNvPr id="35" name="Google Shape;526;p53">
            <a:extLst>
              <a:ext uri="{FF2B5EF4-FFF2-40B4-BE49-F238E27FC236}">
                <a16:creationId xmlns:a16="http://schemas.microsoft.com/office/drawing/2014/main" id="{1E6906BB-C8EC-471F-B900-AB53522C1CB9}"/>
              </a:ext>
            </a:extLst>
          </p:cNvPr>
          <p:cNvCxnSpPr>
            <a:cxnSpLocks/>
          </p:cNvCxnSpPr>
          <p:nvPr/>
        </p:nvCxnSpPr>
        <p:spPr>
          <a:xfrm>
            <a:off x="7584391" y="7753786"/>
            <a:ext cx="7057254" cy="0"/>
          </a:xfrm>
          <a:prstGeom prst="straightConnector1">
            <a:avLst/>
          </a:prstGeom>
          <a:noFill/>
          <a:ln w="15875" cap="flat" cmpd="sng">
            <a:solidFill>
              <a:schemeClr val="accent4"/>
            </a:solidFill>
            <a:prstDash val="sysDash"/>
            <a:round/>
            <a:headEnd type="none" w="sm" len="sm"/>
            <a:tailEnd type="stealth" w="med" len="med"/>
          </a:ln>
        </p:spPr>
      </p:cxnSp>
      <p:sp>
        <p:nvSpPr>
          <p:cNvPr id="36" name="Google Shape;515;p53">
            <a:extLst>
              <a:ext uri="{FF2B5EF4-FFF2-40B4-BE49-F238E27FC236}">
                <a16:creationId xmlns:a16="http://schemas.microsoft.com/office/drawing/2014/main" id="{00FC2749-A379-4085-A66E-81CDBAF62201}"/>
              </a:ext>
            </a:extLst>
          </p:cNvPr>
          <p:cNvSpPr/>
          <p:nvPr/>
        </p:nvSpPr>
        <p:spPr>
          <a:xfrm>
            <a:off x="8485908" y="11577916"/>
            <a:ext cx="5252400" cy="1108516"/>
          </a:xfrm>
          <a:prstGeom prst="rect">
            <a:avLst/>
          </a:prstGeom>
          <a:noFill/>
          <a:ln w="12700">
            <a:solidFill>
              <a:schemeClr val="tx1">
                <a:lumMod val="75000"/>
              </a:schemeClr>
            </a:solidFill>
          </a:ln>
        </p:spPr>
        <p:txBody>
          <a:bodyPr spcFirstLastPara="1" wrap="square" lIns="45700" tIns="91402" rIns="45700" bIns="91402" anchor="ctr" anchorCtr="0">
            <a:noAutofit/>
          </a:bodyPr>
          <a:lstStyle/>
          <a:p>
            <a:pPr algn="ctr" defTabSz="2743200">
              <a:buClr>
                <a:srgbClr val="000000"/>
              </a:buClr>
              <a:defRPr/>
            </a:pPr>
            <a:r>
              <a:rPr lang="en-US" sz="3600" kern="0">
                <a:solidFill>
                  <a:srgbClr val="76B900"/>
                </a:solidFill>
                <a:latin typeface="NVIDIA Sans" panose="020B0503020203020204" pitchFamily="34" charset="0"/>
                <a:ea typeface="MS PGothic" pitchFamily="34" charset="-128"/>
                <a:cs typeface="NVIDIA Sans" panose="020B0503020203020204" pitchFamily="34" charset="0"/>
                <a:sym typeface="Trebuchet MS"/>
              </a:rPr>
              <a:t>Build Your Own Model</a:t>
            </a:r>
            <a:endParaRPr lang="en-US" sz="3600" kern="0">
              <a:solidFill>
                <a:srgbClr val="76B900"/>
              </a:solidFill>
              <a:latin typeface="NVIDIA Sans" panose="020B0503020203020204" pitchFamily="34" charset="0"/>
              <a:ea typeface="MS PGothic" pitchFamily="34" charset="-128"/>
              <a:cs typeface="NVIDIA Sans" panose="020B0503020203020204" pitchFamily="34" charset="0"/>
              <a:sym typeface="Arial"/>
            </a:endParaRPr>
          </a:p>
        </p:txBody>
      </p:sp>
      <p:sp>
        <p:nvSpPr>
          <p:cNvPr id="37" name="Google Shape;528;p53">
            <a:extLst>
              <a:ext uri="{FF2B5EF4-FFF2-40B4-BE49-F238E27FC236}">
                <a16:creationId xmlns:a16="http://schemas.microsoft.com/office/drawing/2014/main" id="{FBECE752-E59F-430C-A7A5-4ABBA9CC640F}"/>
              </a:ext>
            </a:extLst>
          </p:cNvPr>
          <p:cNvSpPr/>
          <p:nvPr/>
        </p:nvSpPr>
        <p:spPr>
          <a:xfrm>
            <a:off x="8882394" y="6356537"/>
            <a:ext cx="4601016" cy="1765390"/>
          </a:xfrm>
          <a:prstGeom prst="rect">
            <a:avLst/>
          </a:prstGeom>
          <a:noFill/>
          <a:ln>
            <a:noFill/>
          </a:ln>
        </p:spPr>
        <p:txBody>
          <a:bodyPr spcFirstLastPara="1" wrap="square" lIns="274300" tIns="137100" rIns="274300" bIns="137100" anchor="ctr" anchorCtr="0">
            <a:noAutofit/>
          </a:bodyPr>
          <a:lstStyle/>
          <a:p>
            <a:pPr algn="ctr" defTabSz="2743200">
              <a:lnSpc>
                <a:spcPct val="90000"/>
              </a:lnSpc>
              <a:buClr>
                <a:srgbClr val="000000"/>
              </a:buClr>
              <a:defRPr/>
            </a:pPr>
            <a:endParaRPr lang="en" sz="3600" kern="0">
              <a:solidFill>
                <a:srgbClr val="000000"/>
              </a:solidFill>
              <a:latin typeface="NVIDIA Sans" panose="020B0503020203020204" pitchFamily="34" charset="0"/>
              <a:ea typeface="MS PGothic" pitchFamily="34" charset="-128"/>
              <a:cs typeface="NVIDIA Sans" panose="020B0503020203020204" pitchFamily="34" charset="0"/>
              <a:sym typeface="Trebuchet MS"/>
            </a:endParaRPr>
          </a:p>
          <a:p>
            <a:pPr algn="ctr" defTabSz="2743200">
              <a:lnSpc>
                <a:spcPct val="90000"/>
              </a:lnSpc>
              <a:buClr>
                <a:srgbClr val="000000"/>
              </a:buClr>
              <a:defRPr/>
            </a:pPr>
            <a:r>
              <a:rPr lang="en" sz="3600" kern="0">
                <a:solidFill>
                  <a:srgbClr val="000000"/>
                </a:solidFill>
                <a:latin typeface="NVIDIA Sans" panose="020B0503020203020204" pitchFamily="34" charset="0"/>
                <a:ea typeface="MS PGothic" pitchFamily="34" charset="-128"/>
                <a:cs typeface="NVIDIA Sans" panose="020B0503020203020204" pitchFamily="34" charset="0"/>
                <a:sym typeface="Trebuchet MS"/>
              </a:rPr>
              <a:t>Out-Of-The-Box</a:t>
            </a:r>
            <a:endParaRPr lang="en" sz="3600" kern="0">
              <a:solidFill>
                <a:srgbClr val="000000"/>
              </a:solidFill>
              <a:latin typeface="NVIDIA Sans" panose="020B0503020203020204" pitchFamily="34" charset="0"/>
              <a:ea typeface="MS PGothic" pitchFamily="34" charset="-128"/>
              <a:cs typeface="NVIDIA Sans" panose="020B0503020203020204" pitchFamily="34" charset="0"/>
              <a:sym typeface="Arial"/>
            </a:endParaRPr>
          </a:p>
          <a:p>
            <a:pPr algn="ctr" defTabSz="2743200">
              <a:lnSpc>
                <a:spcPct val="90000"/>
              </a:lnSpc>
              <a:buClr>
                <a:srgbClr val="000000"/>
              </a:buClr>
              <a:defRPr/>
            </a:pPr>
            <a:endParaRPr lang="en" sz="3202" kern="0">
              <a:solidFill>
                <a:srgbClr val="000000"/>
              </a:solidFill>
              <a:latin typeface="NVIDIA Sans" panose="020B0503020203020204" pitchFamily="34" charset="0"/>
              <a:ea typeface="Trebuchet MS"/>
              <a:cs typeface="NVIDIA Sans" panose="020B0503020203020204" pitchFamily="34" charset="0"/>
              <a:sym typeface="Trebuchet MS"/>
            </a:endParaRPr>
          </a:p>
        </p:txBody>
      </p:sp>
      <p:sp>
        <p:nvSpPr>
          <p:cNvPr id="33" name="Google Shape;529;p53">
            <a:extLst>
              <a:ext uri="{FF2B5EF4-FFF2-40B4-BE49-F238E27FC236}">
                <a16:creationId xmlns:a16="http://schemas.microsoft.com/office/drawing/2014/main" id="{070FC22C-0BEA-B542-8254-9BCAE2A63DEA}"/>
              </a:ext>
            </a:extLst>
          </p:cNvPr>
          <p:cNvSpPr/>
          <p:nvPr/>
        </p:nvSpPr>
        <p:spPr>
          <a:xfrm>
            <a:off x="7584392" y="13302214"/>
            <a:ext cx="6888808" cy="1387608"/>
          </a:xfrm>
          <a:prstGeom prst="rect">
            <a:avLst/>
          </a:prstGeom>
          <a:noFill/>
          <a:ln>
            <a:noFill/>
          </a:ln>
        </p:spPr>
        <p:txBody>
          <a:bodyPr spcFirstLastPara="1" wrap="square" lIns="274300" tIns="137100" rIns="274300" bIns="137100" anchor="ctr" anchorCtr="0">
            <a:noAutofit/>
          </a:bodyPr>
          <a:lstStyle/>
          <a:p>
            <a:pPr algn="ctr" defTabSz="2743200">
              <a:lnSpc>
                <a:spcPct val="90000"/>
              </a:lnSpc>
              <a:buClr>
                <a:srgbClr val="000000"/>
              </a:buClr>
              <a:defRPr/>
            </a:pPr>
            <a:r>
              <a:rPr lang="en" sz="3600" kern="0">
                <a:solidFill>
                  <a:srgbClr val="000000"/>
                </a:solidFill>
                <a:latin typeface="NVIDIA Sans" panose="020B0503020203020204" pitchFamily="34" charset="0"/>
                <a:ea typeface="MS PGothic" pitchFamily="34" charset="-128"/>
                <a:cs typeface="NVIDIA Sans" panose="020B0503020203020204" pitchFamily="34" charset="0"/>
                <a:sym typeface="Trebuchet MS"/>
              </a:rPr>
              <a:t>Train for Any</a:t>
            </a:r>
          </a:p>
          <a:p>
            <a:pPr algn="ctr" defTabSz="2743200">
              <a:lnSpc>
                <a:spcPct val="90000"/>
              </a:lnSpc>
              <a:buClr>
                <a:srgbClr val="000000"/>
              </a:buClr>
              <a:defRPr/>
            </a:pPr>
            <a:r>
              <a:rPr lang="en" sz="3600" kern="0">
                <a:solidFill>
                  <a:srgbClr val="000000"/>
                </a:solidFill>
                <a:latin typeface="NVIDIA Sans" panose="020B0503020203020204" pitchFamily="34" charset="0"/>
                <a:ea typeface="MS PGothic" pitchFamily="34" charset="-128"/>
                <a:cs typeface="NVIDIA Sans" panose="020B0503020203020204" pitchFamily="34" charset="0"/>
                <a:sym typeface="Trebuchet MS"/>
              </a:rPr>
              <a:t>Domain and Language</a:t>
            </a:r>
            <a:endParaRPr lang="en-US" sz="1402" kern="0">
              <a:solidFill>
                <a:srgbClr val="000000"/>
              </a:solidFill>
              <a:latin typeface="NVIDIA Sans" panose="020B0503020203020204" pitchFamily="34" charset="0"/>
              <a:ea typeface="MS PGothic" pitchFamily="34" charset="-128"/>
              <a:cs typeface="NVIDIA Sans" panose="020B0503020203020204" pitchFamily="34" charset="0"/>
              <a:sym typeface="Trebuchet MS"/>
            </a:endParaRPr>
          </a:p>
        </p:txBody>
      </p:sp>
      <p:sp>
        <p:nvSpPr>
          <p:cNvPr id="38" name="Google Shape;514;p53">
            <a:extLst>
              <a:ext uri="{FF2B5EF4-FFF2-40B4-BE49-F238E27FC236}">
                <a16:creationId xmlns:a16="http://schemas.microsoft.com/office/drawing/2014/main" id="{F7406A75-5BB3-4231-A3CD-344C0B6B0EBC}"/>
              </a:ext>
            </a:extLst>
          </p:cNvPr>
          <p:cNvSpPr/>
          <p:nvPr/>
        </p:nvSpPr>
        <p:spPr>
          <a:xfrm>
            <a:off x="8375425" y="9116344"/>
            <a:ext cx="5467758" cy="1124400"/>
          </a:xfrm>
          <a:prstGeom prst="rect">
            <a:avLst/>
          </a:prstGeom>
          <a:solidFill>
            <a:schemeClr val="dk2"/>
          </a:solidFill>
          <a:ln w="12700">
            <a:solidFill>
              <a:schemeClr val="accent4"/>
            </a:solidFill>
          </a:ln>
        </p:spPr>
        <p:txBody>
          <a:bodyPr spcFirstLastPara="1" wrap="square" lIns="45700" tIns="91402" rIns="45700" bIns="91402" anchor="ctr" anchorCtr="0">
            <a:noAutofit/>
          </a:bodyPr>
          <a:lstStyle/>
          <a:p>
            <a:pPr algn="ctr" defTabSz="2743200">
              <a:buClr>
                <a:srgbClr val="000000"/>
              </a:buClr>
              <a:defRPr/>
            </a:pPr>
            <a:r>
              <a:rPr lang="en" sz="4000" kern="0">
                <a:solidFill>
                  <a:srgbClr val="FFFFFF"/>
                </a:solidFill>
                <a:latin typeface="NVIDIA Sans" panose="020B0503020203020204" pitchFamily="34" charset="0"/>
                <a:ea typeface="Trebuchet MS"/>
                <a:cs typeface="NVIDIA Sans" panose="020B0503020203020204" pitchFamily="34" charset="0"/>
                <a:sym typeface="Trebuchet MS"/>
              </a:rPr>
              <a:t>RETRAIN</a:t>
            </a:r>
            <a:endParaRPr sz="4402" kern="0">
              <a:solidFill>
                <a:srgbClr val="000000"/>
              </a:solidFill>
              <a:latin typeface="NVIDIA Sans" panose="020B0503020203020204" pitchFamily="34" charset="0"/>
              <a:ea typeface="MS PGothic" pitchFamily="34" charset="-128"/>
              <a:cs typeface="NVIDIA Sans" panose="020B0503020203020204" pitchFamily="34" charset="0"/>
              <a:sym typeface="Arial"/>
            </a:endParaRPr>
          </a:p>
        </p:txBody>
      </p:sp>
      <p:pic>
        <p:nvPicPr>
          <p:cNvPr id="2" name="Picture 1" descr="A picture containing text, indoor, floor, table&#10;&#10;Description automatically generated">
            <a:extLst>
              <a:ext uri="{FF2B5EF4-FFF2-40B4-BE49-F238E27FC236}">
                <a16:creationId xmlns:a16="http://schemas.microsoft.com/office/drawing/2014/main" id="{4C121E45-FB3B-9C89-73A4-0DA4AC9CBC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92638" y="6332524"/>
            <a:ext cx="6508188" cy="6508188"/>
          </a:xfrm>
          <a:prstGeom prst="rect">
            <a:avLst/>
          </a:prstGeom>
          <a:ln w="12700">
            <a:solidFill>
              <a:schemeClr val="bg1"/>
            </a:solidFill>
          </a:ln>
        </p:spPr>
      </p:pic>
      <p:sp>
        <p:nvSpPr>
          <p:cNvPr id="3" name="Google Shape;967;p4">
            <a:extLst>
              <a:ext uri="{FF2B5EF4-FFF2-40B4-BE49-F238E27FC236}">
                <a16:creationId xmlns:a16="http://schemas.microsoft.com/office/drawing/2014/main" id="{897FDEC6-7CDA-B017-AD61-3ACD04A7C7A8}"/>
              </a:ext>
            </a:extLst>
          </p:cNvPr>
          <p:cNvSpPr txBox="1"/>
          <p:nvPr/>
        </p:nvSpPr>
        <p:spPr>
          <a:xfrm>
            <a:off x="1823848" y="18546354"/>
            <a:ext cx="31744972" cy="1384631"/>
          </a:xfrm>
          <a:prstGeom prst="rect">
            <a:avLst/>
          </a:prstGeom>
          <a:noFill/>
          <a:ln>
            <a:noFill/>
          </a:ln>
        </p:spPr>
        <p:txBody>
          <a:bodyPr spcFirstLastPara="1" wrap="square" lIns="822826" tIns="411300" rIns="822826" bIns="411300" anchor="t" anchorCtr="0">
            <a:spAutoFit/>
          </a:bodyPr>
          <a:lstStyle/>
          <a:p>
            <a:pPr algn="ctr" defTabSz="2743200">
              <a:buClr>
                <a:srgbClr val="000000"/>
              </a:buClr>
              <a:defRPr/>
            </a:pPr>
            <a:r>
              <a:rPr lang="en-US" sz="3600" kern="0">
                <a:solidFill>
                  <a:srgbClr val="000000"/>
                </a:solidFill>
                <a:latin typeface="NVIDIA Sans" panose="020B0503020203020204" pitchFamily="34" charset="0"/>
                <a:ea typeface="Trebuchet MS"/>
                <a:cs typeface="NVIDIA Sans" panose="020B0503020203020204" pitchFamily="34" charset="0"/>
                <a:sym typeface="Trebuchet MS"/>
              </a:rPr>
              <a:t>SOTA – State-Of-The-Art      |     ASR – Automatic Speech Recognition      |     TTS – Text-To-Speech</a:t>
            </a:r>
            <a:endParaRPr sz="3600" kern="0">
              <a:solidFill>
                <a:srgbClr val="000000"/>
              </a:solidFill>
              <a:latin typeface="NVIDIA Sans" panose="020B0503020203020204" pitchFamily="34" charset="0"/>
              <a:ea typeface="MS PGothic" pitchFamily="34" charset="-128"/>
              <a:cs typeface="NVIDIA Sans" panose="020B0503020203020204" pitchFamily="34" charset="0"/>
              <a:sym typeface="Arial"/>
            </a:endParaRPr>
          </a:p>
        </p:txBody>
      </p:sp>
      <p:cxnSp>
        <p:nvCxnSpPr>
          <p:cNvPr id="4" name="Google Shape;522;p53">
            <a:extLst>
              <a:ext uri="{FF2B5EF4-FFF2-40B4-BE49-F238E27FC236}">
                <a16:creationId xmlns:a16="http://schemas.microsoft.com/office/drawing/2014/main" id="{A51A6FD0-5371-A525-F547-897C6E14DDB1}"/>
              </a:ext>
            </a:extLst>
          </p:cNvPr>
          <p:cNvCxnSpPr>
            <a:cxnSpLocks/>
          </p:cNvCxnSpPr>
          <p:nvPr/>
        </p:nvCxnSpPr>
        <p:spPr>
          <a:xfrm>
            <a:off x="25457824" y="8406210"/>
            <a:ext cx="2765040" cy="0"/>
          </a:xfrm>
          <a:prstGeom prst="straightConnector1">
            <a:avLst/>
          </a:prstGeom>
          <a:noFill/>
          <a:ln w="15875" cap="flat" cmpd="sng">
            <a:solidFill>
              <a:schemeClr val="accent4"/>
            </a:solidFill>
            <a:prstDash val="solid"/>
            <a:round/>
            <a:headEnd type="none" w="sm" len="sm"/>
            <a:tailEnd type="stealth" w="med" len="med"/>
          </a:ln>
        </p:spPr>
      </p:cxnSp>
      <p:pic>
        <p:nvPicPr>
          <p:cNvPr id="2050" name="Picture 2">
            <a:extLst>
              <a:ext uri="{FF2B5EF4-FFF2-40B4-BE49-F238E27FC236}">
                <a16:creationId xmlns:a16="http://schemas.microsoft.com/office/drawing/2014/main" id="{5850FBA6-6DA1-1DC5-9B1E-A8E38F7DA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93085" y="10135901"/>
            <a:ext cx="8886922" cy="250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39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40" name="Title 39">
            <a:extLst>
              <a:ext uri="{FF2B5EF4-FFF2-40B4-BE49-F238E27FC236}">
                <a16:creationId xmlns:a16="http://schemas.microsoft.com/office/drawing/2014/main" id="{869C91D7-388E-D700-71E5-23E5B8B9D930}"/>
              </a:ext>
            </a:extLst>
          </p:cNvPr>
          <p:cNvSpPr>
            <a:spLocks noGrp="1"/>
          </p:cNvSpPr>
          <p:nvPr>
            <p:ph type="title"/>
          </p:nvPr>
        </p:nvSpPr>
        <p:spPr/>
        <p:txBody>
          <a:bodyPr/>
          <a:lstStyle/>
          <a:p>
            <a:r>
              <a:rPr lang="en-US" dirty="0"/>
              <a:t>NVIDIA Riva Text-To-Speech</a:t>
            </a:r>
          </a:p>
        </p:txBody>
      </p:sp>
      <p:sp>
        <p:nvSpPr>
          <p:cNvPr id="41" name="Content Placeholder 40">
            <a:extLst>
              <a:ext uri="{FF2B5EF4-FFF2-40B4-BE49-F238E27FC236}">
                <a16:creationId xmlns:a16="http://schemas.microsoft.com/office/drawing/2014/main" id="{D9019EEF-095D-0846-D1DB-02B2E1523D06}"/>
              </a:ext>
            </a:extLst>
          </p:cNvPr>
          <p:cNvSpPr>
            <a:spLocks noGrp="1"/>
          </p:cNvSpPr>
          <p:nvPr>
            <p:ph idx="1"/>
          </p:nvPr>
        </p:nvSpPr>
        <p:spPr>
          <a:xfrm>
            <a:off x="2514600" y="6933198"/>
            <a:ext cx="16582679" cy="10545541"/>
          </a:xfrm>
        </p:spPr>
        <p:txBody>
          <a:bodyPr/>
          <a:lstStyle/>
          <a:p>
            <a:r>
              <a:rPr lang="en-US" b="1" dirty="0">
                <a:solidFill>
                  <a:schemeClr val="tx2"/>
                </a:solidFill>
              </a:rPr>
              <a:t>SOTA OOTB </a:t>
            </a:r>
            <a:r>
              <a:rPr lang="en-US" dirty="0"/>
              <a:t>expressive voice </a:t>
            </a:r>
            <a:r>
              <a:rPr lang="en-US" b="1" dirty="0">
                <a:solidFill>
                  <a:schemeClr val="tx2"/>
                </a:solidFill>
              </a:rPr>
              <a:t>models</a:t>
            </a:r>
          </a:p>
          <a:p>
            <a:r>
              <a:rPr lang="en-US" dirty="0"/>
              <a:t>Female &amp; male </a:t>
            </a:r>
            <a:r>
              <a:rPr lang="en-US" b="1" dirty="0">
                <a:solidFill>
                  <a:schemeClr val="tx2"/>
                </a:solidFill>
              </a:rPr>
              <a:t>OOTB professional voices </a:t>
            </a:r>
            <a:r>
              <a:rPr lang="en-US" dirty="0"/>
              <a:t>for English</a:t>
            </a:r>
          </a:p>
          <a:p>
            <a:r>
              <a:rPr lang="en-US" b="1" dirty="0">
                <a:solidFill>
                  <a:schemeClr val="tx2"/>
                </a:solidFill>
              </a:rPr>
              <a:t>Easy voice control </a:t>
            </a:r>
            <a:r>
              <a:rPr lang="en-US" dirty="0"/>
              <a:t>at inference time with SSML API for:</a:t>
            </a:r>
          </a:p>
          <a:p>
            <a:pPr lvl="1"/>
            <a:r>
              <a:rPr lang="en-US" dirty="0"/>
              <a:t>Pronunciation</a:t>
            </a:r>
          </a:p>
          <a:p>
            <a:pPr lvl="1"/>
            <a:r>
              <a:rPr lang="en-US" dirty="0"/>
              <a:t>Pitch</a:t>
            </a:r>
          </a:p>
          <a:p>
            <a:pPr lvl="1"/>
            <a:r>
              <a:rPr lang="en-US" dirty="0"/>
              <a:t>Volume</a:t>
            </a:r>
          </a:p>
          <a:p>
            <a:pPr lvl="1"/>
            <a:r>
              <a:rPr lang="en-US" dirty="0"/>
              <a:t>Pause</a:t>
            </a:r>
          </a:p>
          <a:p>
            <a:r>
              <a:rPr lang="en-US" b="1" dirty="0">
                <a:solidFill>
                  <a:schemeClr val="tx2"/>
                </a:solidFill>
              </a:rPr>
              <a:t>12X higher inference performance </a:t>
            </a:r>
            <a:r>
              <a:rPr lang="en-US" dirty="0"/>
              <a:t>versus existing technologies. </a:t>
            </a:r>
          </a:p>
          <a:p>
            <a:endParaRPr lang="en-US" dirty="0"/>
          </a:p>
        </p:txBody>
      </p:sp>
      <p:sp>
        <p:nvSpPr>
          <p:cNvPr id="54" name="Google Shape;508;p53">
            <a:extLst>
              <a:ext uri="{FF2B5EF4-FFF2-40B4-BE49-F238E27FC236}">
                <a16:creationId xmlns:a16="http://schemas.microsoft.com/office/drawing/2014/main" id="{152E953E-688B-4AED-A5B9-43F88405A700}"/>
              </a:ext>
            </a:extLst>
          </p:cNvPr>
          <p:cNvSpPr txBox="1">
            <a:spLocks/>
          </p:cNvSpPr>
          <p:nvPr/>
        </p:nvSpPr>
        <p:spPr>
          <a:xfrm>
            <a:off x="2514600" y="2808261"/>
            <a:ext cx="31546800" cy="1408176"/>
          </a:xfrm>
          <a:prstGeom prst="rect">
            <a:avLst/>
          </a:prstGeom>
          <a:noFill/>
          <a:ln>
            <a:noFill/>
          </a:ln>
        </p:spPr>
        <p:txBody>
          <a:bodyPr spcFirstLastPara="1" wrap="square" lIns="91402" tIns="45700" rIns="91402"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2743200">
              <a:buClr>
                <a:srgbClr val="76B900"/>
              </a:buClr>
            </a:pPr>
            <a:r>
              <a:rPr lang="en-US" sz="4800" dirty="0">
                <a:solidFill>
                  <a:srgbClr val="76B900"/>
                </a:solidFill>
                <a:latin typeface="NVIDIA Sans" panose="020B0503020203020204" pitchFamily="34" charset="0"/>
                <a:ea typeface="+mj-ea"/>
                <a:cs typeface="NVIDIA Sans" panose="020B0503020203020204" pitchFamily="34" charset="0"/>
              </a:rPr>
              <a:t>World-Class TTS with SOTA Deep Learning</a:t>
            </a:r>
          </a:p>
        </p:txBody>
      </p:sp>
      <p:grpSp>
        <p:nvGrpSpPr>
          <p:cNvPr id="51" name="Group 50">
            <a:extLst>
              <a:ext uri="{FF2B5EF4-FFF2-40B4-BE49-F238E27FC236}">
                <a16:creationId xmlns:a16="http://schemas.microsoft.com/office/drawing/2014/main" id="{E9993A6F-2771-6D6A-A64D-8445A4462D45}"/>
              </a:ext>
            </a:extLst>
          </p:cNvPr>
          <p:cNvGrpSpPr/>
          <p:nvPr/>
        </p:nvGrpSpPr>
        <p:grpSpPr>
          <a:xfrm>
            <a:off x="19339339" y="4539294"/>
            <a:ext cx="15996446" cy="13178154"/>
            <a:chOff x="19339339" y="4539294"/>
            <a:chExt cx="15996446" cy="13178154"/>
          </a:xfrm>
        </p:grpSpPr>
        <p:sp>
          <p:nvSpPr>
            <p:cNvPr id="92" name="Rectangle 91">
              <a:extLst>
                <a:ext uri="{FF2B5EF4-FFF2-40B4-BE49-F238E27FC236}">
                  <a16:creationId xmlns:a16="http://schemas.microsoft.com/office/drawing/2014/main" id="{3B4E5C50-9A04-4B74-ABB3-E092981CFE73}"/>
                </a:ext>
              </a:extLst>
            </p:cNvPr>
            <p:cNvSpPr/>
            <p:nvPr/>
          </p:nvSpPr>
          <p:spPr>
            <a:xfrm>
              <a:off x="19940957" y="4539294"/>
              <a:ext cx="14621134" cy="4576116"/>
            </a:xfrm>
            <a:prstGeom prst="rect">
              <a:avLst/>
            </a:prstGeom>
            <a:solidFill>
              <a:schemeClr val="tx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endParaRPr lang="en-US" sz="4200" kern="0">
                <a:solidFill>
                  <a:srgbClr val="000000"/>
                </a:solidFill>
                <a:latin typeface="NVIDIA Sans" panose="020B0503020203020204" pitchFamily="34" charset="0"/>
                <a:cs typeface="NVIDIA Sans" panose="020B0503020203020204" pitchFamily="34" charset="0"/>
                <a:sym typeface="Arial"/>
              </a:endParaRPr>
            </a:p>
          </p:txBody>
        </p:sp>
        <p:sp>
          <p:nvSpPr>
            <p:cNvPr id="5" name="Rectangle 4">
              <a:extLst>
                <a:ext uri="{FF2B5EF4-FFF2-40B4-BE49-F238E27FC236}">
                  <a16:creationId xmlns:a16="http://schemas.microsoft.com/office/drawing/2014/main" id="{A3FE6FC1-DC12-47C9-AA04-EF93B97F5209}"/>
                </a:ext>
              </a:extLst>
            </p:cNvPr>
            <p:cNvSpPr/>
            <p:nvPr/>
          </p:nvSpPr>
          <p:spPr>
            <a:xfrm>
              <a:off x="19920090" y="9260094"/>
              <a:ext cx="14656164" cy="4166544"/>
            </a:xfrm>
            <a:prstGeom prst="rect">
              <a:avLst/>
            </a:prstGeom>
            <a:solidFill>
              <a:schemeClr val="tx2"/>
            </a:solidFill>
            <a:ln w="127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endParaRPr lang="en-US" sz="4200" kern="0">
                <a:solidFill>
                  <a:srgbClr val="000000"/>
                </a:solidFill>
                <a:latin typeface="NVIDIA Sans" panose="020B0503020203020204" pitchFamily="34" charset="0"/>
                <a:cs typeface="NVIDIA Sans" panose="020B0503020203020204" pitchFamily="34" charset="0"/>
                <a:sym typeface="Arial"/>
              </a:endParaRPr>
            </a:p>
          </p:txBody>
        </p:sp>
        <p:sp>
          <p:nvSpPr>
            <p:cNvPr id="56" name="Rectangle 55">
              <a:extLst>
                <a:ext uri="{FF2B5EF4-FFF2-40B4-BE49-F238E27FC236}">
                  <a16:creationId xmlns:a16="http://schemas.microsoft.com/office/drawing/2014/main" id="{763348F5-ADC2-4DCC-A8A8-AB4A380AACA1}"/>
                </a:ext>
              </a:extLst>
            </p:cNvPr>
            <p:cNvSpPr/>
            <p:nvPr/>
          </p:nvSpPr>
          <p:spPr>
            <a:xfrm>
              <a:off x="20238183" y="5549479"/>
              <a:ext cx="4490854" cy="1081098"/>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r>
                <a:rPr lang="en-US" sz="3000" kern="0">
                  <a:solidFill>
                    <a:srgbClr val="FFFFFF"/>
                  </a:solidFill>
                  <a:latin typeface="NVIDIA Sans" panose="020B0503020203020204" pitchFamily="34" charset="0"/>
                  <a:cs typeface="NVIDIA Sans" panose="020B0503020203020204" pitchFamily="34" charset="0"/>
                  <a:sym typeface="Arial"/>
                </a:rPr>
                <a:t>Contact Centers</a:t>
              </a:r>
            </a:p>
          </p:txBody>
        </p:sp>
        <p:sp>
          <p:nvSpPr>
            <p:cNvPr id="58" name="Rectangle 57">
              <a:extLst>
                <a:ext uri="{FF2B5EF4-FFF2-40B4-BE49-F238E27FC236}">
                  <a16:creationId xmlns:a16="http://schemas.microsoft.com/office/drawing/2014/main" id="{3092C67B-F577-49EB-BD77-5A878FFB5584}"/>
                </a:ext>
              </a:extLst>
            </p:cNvPr>
            <p:cNvSpPr/>
            <p:nvPr/>
          </p:nvSpPr>
          <p:spPr>
            <a:xfrm>
              <a:off x="24812891" y="5574833"/>
              <a:ext cx="4995154" cy="1081098"/>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r>
                <a:rPr lang="en-US" sz="3000" kern="0">
                  <a:solidFill>
                    <a:srgbClr val="FFFFFF"/>
                  </a:solidFill>
                  <a:latin typeface="NVIDIA Sans" panose="020B0503020203020204" pitchFamily="34" charset="0"/>
                  <a:cs typeface="NVIDIA Sans" panose="020B0503020203020204" pitchFamily="34" charset="0"/>
                  <a:sym typeface="Arial"/>
                </a:rPr>
                <a:t>Consumer Applications</a:t>
              </a:r>
            </a:p>
          </p:txBody>
        </p:sp>
        <p:sp>
          <p:nvSpPr>
            <p:cNvPr id="59" name="Rectangle 58">
              <a:extLst>
                <a:ext uri="{FF2B5EF4-FFF2-40B4-BE49-F238E27FC236}">
                  <a16:creationId xmlns:a16="http://schemas.microsoft.com/office/drawing/2014/main" id="{2346F18D-8FB4-442C-B2EE-8294463ABB83}"/>
                </a:ext>
              </a:extLst>
            </p:cNvPr>
            <p:cNvSpPr/>
            <p:nvPr/>
          </p:nvSpPr>
          <p:spPr>
            <a:xfrm>
              <a:off x="29905642" y="5571539"/>
              <a:ext cx="4315624" cy="1081098"/>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r>
                <a:rPr lang="en-US" sz="3000" kern="0">
                  <a:solidFill>
                    <a:srgbClr val="FFFFFF"/>
                  </a:solidFill>
                  <a:latin typeface="NVIDIA Sans" panose="020B0503020203020204" pitchFamily="34" charset="0"/>
                  <a:cs typeface="NVIDIA Sans" panose="020B0503020203020204" pitchFamily="34" charset="0"/>
                  <a:sym typeface="Arial"/>
                </a:rPr>
                <a:t>Video Conferencing</a:t>
              </a:r>
            </a:p>
          </p:txBody>
        </p:sp>
        <p:sp>
          <p:nvSpPr>
            <p:cNvPr id="60" name="Rectangle 59">
              <a:extLst>
                <a:ext uri="{FF2B5EF4-FFF2-40B4-BE49-F238E27FC236}">
                  <a16:creationId xmlns:a16="http://schemas.microsoft.com/office/drawing/2014/main" id="{AFF54F56-EAB2-467D-A558-9909E0121044}"/>
                </a:ext>
              </a:extLst>
            </p:cNvPr>
            <p:cNvSpPr/>
            <p:nvPr/>
          </p:nvSpPr>
          <p:spPr>
            <a:xfrm>
              <a:off x="20238182" y="12394689"/>
              <a:ext cx="6830992" cy="83099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r>
                <a:rPr lang="en-US" sz="3600" kern="0">
                  <a:solidFill>
                    <a:srgbClr val="FFFFFF"/>
                  </a:solidFill>
                  <a:latin typeface="NVIDIA Sans" panose="020B0503020203020204" pitchFamily="34" charset="0"/>
                  <a:cs typeface="NVIDIA Sans" panose="020B0503020203020204" pitchFamily="34" charset="0"/>
                  <a:sym typeface="Arial"/>
                </a:rPr>
                <a:t>Triton</a:t>
              </a:r>
            </a:p>
          </p:txBody>
        </p:sp>
        <p:sp>
          <p:nvSpPr>
            <p:cNvPr id="61" name="Rectangle 60">
              <a:extLst>
                <a:ext uri="{FF2B5EF4-FFF2-40B4-BE49-F238E27FC236}">
                  <a16:creationId xmlns:a16="http://schemas.microsoft.com/office/drawing/2014/main" id="{5BBFD610-3D82-4686-A7E6-611DF4B89031}"/>
                </a:ext>
              </a:extLst>
            </p:cNvPr>
            <p:cNvSpPr/>
            <p:nvPr/>
          </p:nvSpPr>
          <p:spPr>
            <a:xfrm>
              <a:off x="27387262" y="12393545"/>
              <a:ext cx="6834004" cy="83099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r>
                <a:rPr lang="en-US" sz="3600" kern="0">
                  <a:solidFill>
                    <a:srgbClr val="FFFFFF"/>
                  </a:solidFill>
                  <a:latin typeface="NVIDIA Sans" panose="020B0503020203020204" pitchFamily="34" charset="0"/>
                  <a:cs typeface="NVIDIA Sans" panose="020B0503020203020204" pitchFamily="34" charset="0"/>
                  <a:sym typeface="Arial"/>
                </a:rPr>
                <a:t>TensorRT</a:t>
              </a:r>
            </a:p>
          </p:txBody>
        </p:sp>
        <p:pic>
          <p:nvPicPr>
            <p:cNvPr id="17" name="Picture 16">
              <a:extLst>
                <a:ext uri="{FF2B5EF4-FFF2-40B4-BE49-F238E27FC236}">
                  <a16:creationId xmlns:a16="http://schemas.microsoft.com/office/drawing/2014/main" id="{4E1E9B57-1D67-492C-881A-884E0D2F1EA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11825" t="20806" r="14988" b="23792"/>
            <a:stretch/>
          </p:blipFill>
          <p:spPr>
            <a:xfrm>
              <a:off x="24314950" y="15398262"/>
              <a:ext cx="2025148" cy="1349496"/>
            </a:xfrm>
            <a:prstGeom prst="rect">
              <a:avLst/>
            </a:prstGeom>
          </p:spPr>
        </p:pic>
        <p:pic>
          <p:nvPicPr>
            <p:cNvPr id="18" name="Google Shape;3200;p12" descr="A close up of a box&#10;&#10;Description automatically generated">
              <a:extLst>
                <a:ext uri="{FF2B5EF4-FFF2-40B4-BE49-F238E27FC236}">
                  <a16:creationId xmlns:a16="http://schemas.microsoft.com/office/drawing/2014/main" id="{9E51D816-7F5C-4BB3-97B8-1C5D70D222F5}"/>
                </a:ext>
              </a:extLst>
            </p:cNvPr>
            <p:cNvPicPr preferRelativeResize="0"/>
            <p:nvPr/>
          </p:nvPicPr>
          <p:blipFill rotWithShape="1">
            <a:blip r:embed="rId5">
              <a:alphaModFix/>
            </a:blip>
            <a:srcRect/>
            <a:stretch/>
          </p:blipFill>
          <p:spPr>
            <a:xfrm>
              <a:off x="22294856" y="15506639"/>
              <a:ext cx="856444" cy="1319974"/>
            </a:xfrm>
            <a:prstGeom prst="rect">
              <a:avLst/>
            </a:prstGeom>
            <a:noFill/>
            <a:ln>
              <a:noFill/>
            </a:ln>
          </p:spPr>
        </p:pic>
        <p:pic>
          <p:nvPicPr>
            <p:cNvPr id="19" name="Picture 2" descr="Google Cloud Platform Tutorial: From Zero to Hero with GCP">
              <a:extLst>
                <a:ext uri="{FF2B5EF4-FFF2-40B4-BE49-F238E27FC236}">
                  <a16:creationId xmlns:a16="http://schemas.microsoft.com/office/drawing/2014/main" id="{98630506-8D81-4CB0-B422-5576B626F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55008" y="15539091"/>
              <a:ext cx="2422908" cy="13631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CD7748DF-0209-4D59-BFC6-AB000224E8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91827" y="16699452"/>
              <a:ext cx="1668126" cy="4824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Amazon Web Services - Wikipedia">
              <a:extLst>
                <a:ext uri="{FF2B5EF4-FFF2-40B4-BE49-F238E27FC236}">
                  <a16:creationId xmlns:a16="http://schemas.microsoft.com/office/drawing/2014/main" id="{7A6D2601-6AAD-4733-81CD-341F128650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7912" y="15768606"/>
              <a:ext cx="1143696" cy="68444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D3C5C95-588F-4DB6-BBBD-6448CF0701B6}"/>
                </a:ext>
              </a:extLst>
            </p:cNvPr>
            <p:cNvSpPr txBox="1"/>
            <p:nvPr/>
          </p:nvSpPr>
          <p:spPr>
            <a:xfrm>
              <a:off x="21142874" y="16995310"/>
              <a:ext cx="275008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743200">
                <a:lnSpc>
                  <a:spcPct val="90000"/>
                </a:lnSpc>
                <a:buClr>
                  <a:srgbClr val="000000"/>
                </a:buClr>
              </a:pPr>
              <a:r>
                <a:rPr lang="en-US" sz="3000" kern="0">
                  <a:solidFill>
                    <a:srgbClr val="000000"/>
                  </a:solidFill>
                  <a:latin typeface="NVIDIA Sans" panose="020B0503020203020204" pitchFamily="34" charset="0"/>
                  <a:cs typeface="NVIDIA Sans" panose="020B0503020203020204" pitchFamily="34" charset="0"/>
                  <a:sym typeface="Arial"/>
                </a:rPr>
                <a:t>NVIDIA DGX</a:t>
              </a:r>
            </a:p>
          </p:txBody>
        </p:sp>
        <p:sp>
          <p:nvSpPr>
            <p:cNvPr id="44" name="TextBox 43">
              <a:extLst>
                <a:ext uri="{FF2B5EF4-FFF2-40B4-BE49-F238E27FC236}">
                  <a16:creationId xmlns:a16="http://schemas.microsoft.com/office/drawing/2014/main" id="{DD2B3290-6A10-4532-8FA0-C67CEE19A15C}"/>
                </a:ext>
              </a:extLst>
            </p:cNvPr>
            <p:cNvSpPr txBox="1"/>
            <p:nvPr/>
          </p:nvSpPr>
          <p:spPr>
            <a:xfrm>
              <a:off x="23902355" y="16970908"/>
              <a:ext cx="2750082"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743200">
                <a:lnSpc>
                  <a:spcPct val="90000"/>
                </a:lnSpc>
                <a:buClr>
                  <a:srgbClr val="000000"/>
                </a:buClr>
              </a:pPr>
              <a:r>
                <a:rPr lang="en-US" sz="3000" kern="0">
                  <a:solidFill>
                    <a:srgbClr val="000000"/>
                  </a:solidFill>
                  <a:latin typeface="NVIDIA Sans" panose="020B0503020203020204" pitchFamily="34" charset="0"/>
                  <a:cs typeface="NVIDIA Sans" panose="020B0503020203020204" pitchFamily="34" charset="0"/>
                  <a:sym typeface="Arial"/>
                </a:rPr>
                <a:t>NVIDIA EGX</a:t>
              </a:r>
            </a:p>
          </p:txBody>
        </p:sp>
        <p:sp>
          <p:nvSpPr>
            <p:cNvPr id="49" name="TextBox 48">
              <a:extLst>
                <a:ext uri="{FF2B5EF4-FFF2-40B4-BE49-F238E27FC236}">
                  <a16:creationId xmlns:a16="http://schemas.microsoft.com/office/drawing/2014/main" id="{63E88391-82A0-4800-BA7E-8151B84B133F}"/>
                </a:ext>
              </a:extLst>
            </p:cNvPr>
            <p:cNvSpPr txBox="1"/>
            <p:nvPr/>
          </p:nvSpPr>
          <p:spPr>
            <a:xfrm>
              <a:off x="21673858" y="14439601"/>
              <a:ext cx="4742112" cy="646331"/>
            </a:xfrm>
            <a:prstGeom prst="rect">
              <a:avLst/>
            </a:prstGeom>
            <a:noFill/>
          </p:spPr>
          <p:txBody>
            <a:bodyPr wrap="square" rtlCol="0">
              <a:spAutoFit/>
            </a:bodyPr>
            <a:lstStyle/>
            <a:p>
              <a:pPr algn="ctr" defTabSz="2743200">
                <a:buClr>
                  <a:srgbClr val="000000"/>
                </a:buClr>
              </a:pPr>
              <a:r>
                <a:rPr lang="en-US" sz="3600" kern="0">
                  <a:solidFill>
                    <a:srgbClr val="000000"/>
                  </a:solidFill>
                  <a:latin typeface="NVIDIA Sans" panose="020B0503020203020204" pitchFamily="34" charset="0"/>
                  <a:cs typeface="NVIDIA Sans" panose="020B0503020203020204" pitchFamily="34" charset="0"/>
                  <a:sym typeface="Arial"/>
                </a:rPr>
                <a:t>Systems</a:t>
              </a:r>
            </a:p>
          </p:txBody>
        </p:sp>
        <p:sp>
          <p:nvSpPr>
            <p:cNvPr id="50" name="TextBox 49">
              <a:extLst>
                <a:ext uri="{FF2B5EF4-FFF2-40B4-BE49-F238E27FC236}">
                  <a16:creationId xmlns:a16="http://schemas.microsoft.com/office/drawing/2014/main" id="{FA84D0DA-A0FD-40CA-9E99-4DCF8B6E6ADD}"/>
                </a:ext>
              </a:extLst>
            </p:cNvPr>
            <p:cNvSpPr txBox="1"/>
            <p:nvPr/>
          </p:nvSpPr>
          <p:spPr>
            <a:xfrm>
              <a:off x="28587796" y="14477767"/>
              <a:ext cx="4742112" cy="646331"/>
            </a:xfrm>
            <a:prstGeom prst="rect">
              <a:avLst/>
            </a:prstGeom>
            <a:noFill/>
          </p:spPr>
          <p:txBody>
            <a:bodyPr wrap="square" rtlCol="0">
              <a:spAutoFit/>
            </a:bodyPr>
            <a:lstStyle/>
            <a:p>
              <a:pPr algn="ctr" defTabSz="2743200">
                <a:buClr>
                  <a:srgbClr val="000000"/>
                </a:buClr>
              </a:pPr>
              <a:r>
                <a:rPr lang="en-US" sz="3600" kern="0">
                  <a:solidFill>
                    <a:srgbClr val="000000"/>
                  </a:solidFill>
                  <a:latin typeface="NVIDIA Sans" panose="020B0503020203020204" pitchFamily="34" charset="0"/>
                  <a:cs typeface="NVIDIA Sans" panose="020B0503020203020204" pitchFamily="34" charset="0"/>
                  <a:sym typeface="Arial"/>
                </a:rPr>
                <a:t>Cloud</a:t>
              </a:r>
            </a:p>
          </p:txBody>
        </p:sp>
        <p:sp>
          <p:nvSpPr>
            <p:cNvPr id="66" name="TextBox 65">
              <a:extLst>
                <a:ext uri="{FF2B5EF4-FFF2-40B4-BE49-F238E27FC236}">
                  <a16:creationId xmlns:a16="http://schemas.microsoft.com/office/drawing/2014/main" id="{F3E68640-C525-4292-8EAE-662A9543BC50}"/>
                </a:ext>
              </a:extLst>
            </p:cNvPr>
            <p:cNvSpPr txBox="1"/>
            <p:nvPr/>
          </p:nvSpPr>
          <p:spPr>
            <a:xfrm>
              <a:off x="19939944" y="13763330"/>
              <a:ext cx="14656164" cy="646331"/>
            </a:xfrm>
            <a:prstGeom prst="rect">
              <a:avLst/>
            </a:prstGeom>
            <a:solidFill>
              <a:schemeClr val="tx2"/>
            </a:solidFill>
          </p:spPr>
          <p:txBody>
            <a:bodyPr wrap="square" rtlCol="0" anchor="ctr">
              <a:spAutoFit/>
            </a:bodyPr>
            <a:lstStyle/>
            <a:p>
              <a:pPr algn="ctr" defTabSz="2743200">
                <a:buClr>
                  <a:srgbClr val="000000"/>
                </a:buClr>
              </a:pPr>
              <a:r>
                <a:rPr lang="en-US" sz="3600" kern="0" dirty="0">
                  <a:solidFill>
                    <a:srgbClr val="FFFFFF"/>
                  </a:solidFill>
                  <a:latin typeface="NVIDIA Sans" panose="020B0503020203020204" pitchFamily="34" charset="0"/>
                  <a:cs typeface="NVIDIA Sans" panose="020B0503020203020204" pitchFamily="34" charset="0"/>
                  <a:sym typeface="Arial"/>
                </a:rPr>
                <a:t>All Clouds, On-Premises, Edge, &amp; Embedded</a:t>
              </a:r>
            </a:p>
          </p:txBody>
        </p:sp>
        <p:pic>
          <p:nvPicPr>
            <p:cNvPr id="82" name="Google Shape;869;p7">
              <a:extLst>
                <a:ext uri="{FF2B5EF4-FFF2-40B4-BE49-F238E27FC236}">
                  <a16:creationId xmlns:a16="http://schemas.microsoft.com/office/drawing/2014/main" id="{B8396531-E3DB-485A-B565-E7237A67FA8E}"/>
                </a:ext>
              </a:extLst>
            </p:cNvPr>
            <p:cNvPicPr preferRelativeResize="0"/>
            <p:nvPr/>
          </p:nvPicPr>
          <p:blipFill rotWithShape="1">
            <a:blip r:embed="rId9">
              <a:lum bright="70000" contrast="-70000"/>
              <a:alphaModFix/>
            </a:blip>
            <a:srcRect/>
            <a:stretch/>
          </p:blipFill>
          <p:spPr>
            <a:xfrm>
              <a:off x="23362770" y="10579196"/>
              <a:ext cx="1546152" cy="1156972"/>
            </a:xfrm>
            <a:prstGeom prst="rect">
              <a:avLst/>
            </a:prstGeom>
            <a:noFill/>
            <a:ln>
              <a:noFill/>
            </a:ln>
          </p:spPr>
        </p:pic>
        <p:cxnSp>
          <p:nvCxnSpPr>
            <p:cNvPr id="86" name="Google Shape;889;p7">
              <a:extLst>
                <a:ext uri="{FF2B5EF4-FFF2-40B4-BE49-F238E27FC236}">
                  <a16:creationId xmlns:a16="http://schemas.microsoft.com/office/drawing/2014/main" id="{1442535E-E12E-4846-A9E2-B7A298F37766}"/>
                </a:ext>
              </a:extLst>
            </p:cNvPr>
            <p:cNvCxnSpPr>
              <a:cxnSpLocks/>
            </p:cNvCxnSpPr>
            <p:nvPr/>
          </p:nvCxnSpPr>
          <p:spPr>
            <a:xfrm>
              <a:off x="22294856" y="11177044"/>
              <a:ext cx="707440" cy="0"/>
            </a:xfrm>
            <a:prstGeom prst="straightConnector1">
              <a:avLst/>
            </a:prstGeom>
            <a:ln>
              <a:headEnd type="none" w="sm" len="sm"/>
              <a:tailEnd type="triangle" w="sm" len="sm"/>
            </a:ln>
          </p:spPr>
          <p:style>
            <a:lnRef idx="1">
              <a:schemeClr val="dk1"/>
            </a:lnRef>
            <a:fillRef idx="0">
              <a:schemeClr val="dk1"/>
            </a:fillRef>
            <a:effectRef idx="0">
              <a:schemeClr val="dk1"/>
            </a:effectRef>
            <a:fontRef idx="minor">
              <a:schemeClr val="tx1"/>
            </a:fontRef>
          </p:style>
        </p:cxnSp>
        <p:pic>
          <p:nvPicPr>
            <p:cNvPr id="87" name="Google Shape;891;p7" descr="Chat bubble outline">
              <a:extLst>
                <a:ext uri="{FF2B5EF4-FFF2-40B4-BE49-F238E27FC236}">
                  <a16:creationId xmlns:a16="http://schemas.microsoft.com/office/drawing/2014/main" id="{30150EFA-92B8-40EE-B18B-B81AFC2594D8}"/>
                </a:ext>
              </a:extLst>
            </p:cNvPr>
            <p:cNvPicPr preferRelativeResize="0"/>
            <p:nvPr/>
          </p:nvPicPr>
          <p:blipFill rotWithShape="1">
            <a:blip r:embed="rId10">
              <a:alphaModFix/>
              <a:biLevel thresh="25000"/>
              <a:extLst>
                <a:ext uri="{BEBA8EAE-BF5A-486C-A8C5-ECC9F3942E4B}">
                  <a14:imgProps xmlns:a14="http://schemas.microsoft.com/office/drawing/2010/main">
                    <a14:imgLayer r:embed="rId11">
                      <a14:imgEffect>
                        <a14:colorTemperature colorTemp="11200"/>
                      </a14:imgEffect>
                    </a14:imgLayer>
                  </a14:imgProps>
                </a:ext>
              </a:extLst>
            </a:blip>
            <a:srcRect/>
            <a:stretch/>
          </p:blipFill>
          <p:spPr>
            <a:xfrm>
              <a:off x="20663201" y="10271177"/>
              <a:ext cx="1582822" cy="1896010"/>
            </a:xfrm>
            <a:prstGeom prst="rect">
              <a:avLst/>
            </a:prstGeom>
            <a:noFill/>
            <a:ln>
              <a:noFill/>
            </a:ln>
          </p:spPr>
        </p:pic>
        <p:cxnSp>
          <p:nvCxnSpPr>
            <p:cNvPr id="88" name="Google Shape;889;p7">
              <a:extLst>
                <a:ext uri="{FF2B5EF4-FFF2-40B4-BE49-F238E27FC236}">
                  <a16:creationId xmlns:a16="http://schemas.microsoft.com/office/drawing/2014/main" id="{C9C0D439-7E20-48E6-A508-6CA5CEDA877D}"/>
                </a:ext>
              </a:extLst>
            </p:cNvPr>
            <p:cNvCxnSpPr>
              <a:cxnSpLocks/>
            </p:cNvCxnSpPr>
            <p:nvPr/>
          </p:nvCxnSpPr>
          <p:spPr>
            <a:xfrm>
              <a:off x="25327522" y="11127762"/>
              <a:ext cx="707440" cy="0"/>
            </a:xfrm>
            <a:prstGeom prst="straightConnector1">
              <a:avLst/>
            </a:prstGeom>
            <a:ln>
              <a:headEnd type="none" w="sm" len="sm"/>
              <a:tailEnd type="triangle" w="sm" len="sm"/>
            </a:ln>
          </p:spPr>
          <p:style>
            <a:lnRef idx="1">
              <a:schemeClr val="dk1"/>
            </a:lnRef>
            <a:fillRef idx="0">
              <a:schemeClr val="dk1"/>
            </a:fillRef>
            <a:effectRef idx="0">
              <a:schemeClr val="dk1"/>
            </a:effectRef>
            <a:fontRef idx="minor">
              <a:schemeClr val="tx1"/>
            </a:fontRef>
          </p:style>
        </p:cxnSp>
        <p:cxnSp>
          <p:nvCxnSpPr>
            <p:cNvPr id="89" name="Google Shape;889;p7">
              <a:extLst>
                <a:ext uri="{FF2B5EF4-FFF2-40B4-BE49-F238E27FC236}">
                  <a16:creationId xmlns:a16="http://schemas.microsoft.com/office/drawing/2014/main" id="{784ECBB5-1D6F-4C8F-8ABE-07106EDC2FC8}"/>
                </a:ext>
              </a:extLst>
            </p:cNvPr>
            <p:cNvCxnSpPr>
              <a:cxnSpLocks/>
            </p:cNvCxnSpPr>
            <p:nvPr/>
          </p:nvCxnSpPr>
          <p:spPr>
            <a:xfrm>
              <a:off x="28437496" y="11135802"/>
              <a:ext cx="707440" cy="0"/>
            </a:xfrm>
            <a:prstGeom prst="straightConnector1">
              <a:avLst/>
            </a:prstGeom>
            <a:ln>
              <a:headEnd type="none" w="sm" len="sm"/>
              <a:tailEnd type="triangle" w="sm" len="sm"/>
            </a:ln>
          </p:spPr>
          <p:style>
            <a:lnRef idx="1">
              <a:schemeClr val="dk1"/>
            </a:lnRef>
            <a:fillRef idx="0">
              <a:schemeClr val="dk1"/>
            </a:fillRef>
            <a:effectRef idx="0">
              <a:schemeClr val="dk1"/>
            </a:effectRef>
            <a:fontRef idx="minor">
              <a:schemeClr val="tx1"/>
            </a:fontRef>
          </p:style>
        </p:cxnSp>
        <p:cxnSp>
          <p:nvCxnSpPr>
            <p:cNvPr id="90" name="Google Shape;889;p7">
              <a:extLst>
                <a:ext uri="{FF2B5EF4-FFF2-40B4-BE49-F238E27FC236}">
                  <a16:creationId xmlns:a16="http://schemas.microsoft.com/office/drawing/2014/main" id="{000718DA-2694-4A6B-BC44-0F2F681E27EF}"/>
                </a:ext>
              </a:extLst>
            </p:cNvPr>
            <p:cNvCxnSpPr>
              <a:cxnSpLocks/>
            </p:cNvCxnSpPr>
            <p:nvPr/>
          </p:nvCxnSpPr>
          <p:spPr>
            <a:xfrm>
              <a:off x="31469762" y="11126416"/>
              <a:ext cx="707440" cy="0"/>
            </a:xfrm>
            <a:prstGeom prst="straightConnector1">
              <a:avLst/>
            </a:prstGeom>
            <a:ln>
              <a:headEnd type="none" w="sm" len="sm"/>
              <a:tailEnd type="triangle" w="sm" len="sm"/>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642FC552-5BC8-4C01-B24F-B235A2AC3787}"/>
                </a:ext>
              </a:extLst>
            </p:cNvPr>
            <p:cNvSpPr txBox="1"/>
            <p:nvPr/>
          </p:nvSpPr>
          <p:spPr>
            <a:xfrm>
              <a:off x="25691105" y="4578424"/>
              <a:ext cx="3296095" cy="738664"/>
            </a:xfrm>
            <a:prstGeom prst="rect">
              <a:avLst/>
            </a:prstGeom>
            <a:noFill/>
          </p:spPr>
          <p:txBody>
            <a:bodyPr wrap="none" rtlCol="0">
              <a:spAutoFit/>
            </a:bodyPr>
            <a:lstStyle/>
            <a:p>
              <a:pPr defTabSz="2743200">
                <a:buClr>
                  <a:srgbClr val="000000"/>
                </a:buClr>
              </a:pPr>
              <a:r>
                <a:rPr lang="en-US" sz="4200" kern="0">
                  <a:solidFill>
                    <a:srgbClr val="000000">
                      <a:lumMod val="50000"/>
                      <a:lumOff val="50000"/>
                    </a:srgbClr>
                  </a:solidFill>
                  <a:latin typeface="NVIDIA Sans" panose="020B0503020203020204" pitchFamily="34" charset="0"/>
                  <a:cs typeface="NVIDIA Sans" panose="020B0503020203020204" pitchFamily="34" charset="0"/>
                  <a:sym typeface="Arial"/>
                </a:rPr>
                <a:t>Applications</a:t>
              </a:r>
            </a:p>
          </p:txBody>
        </p:sp>
        <p:sp>
          <p:nvSpPr>
            <p:cNvPr id="93" name="TextBox 92">
              <a:extLst>
                <a:ext uri="{FF2B5EF4-FFF2-40B4-BE49-F238E27FC236}">
                  <a16:creationId xmlns:a16="http://schemas.microsoft.com/office/drawing/2014/main" id="{87814907-DC92-4A50-834D-FD465E2074ED}"/>
                </a:ext>
              </a:extLst>
            </p:cNvPr>
            <p:cNvSpPr txBox="1"/>
            <p:nvPr/>
          </p:nvSpPr>
          <p:spPr>
            <a:xfrm>
              <a:off x="25806390" y="9324712"/>
              <a:ext cx="2476960" cy="738664"/>
            </a:xfrm>
            <a:prstGeom prst="rect">
              <a:avLst/>
            </a:prstGeom>
            <a:noFill/>
          </p:spPr>
          <p:txBody>
            <a:bodyPr wrap="none" rtlCol="0">
              <a:spAutoFit/>
            </a:bodyPr>
            <a:lstStyle/>
            <a:p>
              <a:pPr defTabSz="2743200">
                <a:buClr>
                  <a:srgbClr val="000000"/>
                </a:buClr>
              </a:pPr>
              <a:r>
                <a:rPr lang="en-US" sz="4200" kern="0" dirty="0">
                  <a:solidFill>
                    <a:srgbClr val="FFFFFF"/>
                  </a:solidFill>
                  <a:latin typeface="NVIDIA Sans" panose="020B0503020203020204" pitchFamily="34" charset="0"/>
                  <a:cs typeface="NVIDIA Sans" panose="020B0503020203020204" pitchFamily="34" charset="0"/>
                  <a:sym typeface="Arial"/>
                </a:rPr>
                <a:t>RIVA TTS</a:t>
              </a:r>
            </a:p>
          </p:txBody>
        </p:sp>
        <p:pic>
          <p:nvPicPr>
            <p:cNvPr id="95" name="Google Shape;870;p7">
              <a:extLst>
                <a:ext uri="{FF2B5EF4-FFF2-40B4-BE49-F238E27FC236}">
                  <a16:creationId xmlns:a16="http://schemas.microsoft.com/office/drawing/2014/main" id="{50FAC9A8-DDD2-4129-98C3-B247AEB4204A}"/>
                </a:ext>
              </a:extLst>
            </p:cNvPr>
            <p:cNvPicPr preferRelativeResize="0"/>
            <p:nvPr/>
          </p:nvPicPr>
          <p:blipFill rotWithShape="1">
            <a:blip r:embed="rId12">
              <a:alphaModFix/>
              <a:lum bright="70000" contrast="-70000"/>
              <a:extLst>
                <a:ext uri="{BEBA8EAE-BF5A-486C-A8C5-ECC9F3942E4B}">
                  <a14:imgProps xmlns:a14="http://schemas.microsoft.com/office/drawing/2010/main">
                    <a14:imgLayer r:embed="rId13">
                      <a14:imgEffect>
                        <a14:artisticPhotocopy/>
                      </a14:imgEffect>
                      <a14:imgEffect>
                        <a14:saturation sat="400000"/>
                      </a14:imgEffect>
                    </a14:imgLayer>
                  </a14:imgProps>
                </a:ext>
              </a:extLst>
            </a:blip>
            <a:srcRect/>
            <a:stretch/>
          </p:blipFill>
          <p:spPr>
            <a:xfrm>
              <a:off x="26491293" y="10501436"/>
              <a:ext cx="1638358" cy="1319140"/>
            </a:xfrm>
            <a:prstGeom prst="rect">
              <a:avLst/>
            </a:prstGeom>
            <a:noFill/>
            <a:ln>
              <a:noFill/>
            </a:ln>
          </p:spPr>
        </p:pic>
        <p:pic>
          <p:nvPicPr>
            <p:cNvPr id="96" name="Google Shape;871;p7">
              <a:extLst>
                <a:ext uri="{FF2B5EF4-FFF2-40B4-BE49-F238E27FC236}">
                  <a16:creationId xmlns:a16="http://schemas.microsoft.com/office/drawing/2014/main" id="{2BDB9D36-B202-4F76-9E9D-DC68D9BCD4F0}"/>
                </a:ext>
              </a:extLst>
            </p:cNvPr>
            <p:cNvPicPr preferRelativeResize="0"/>
            <p:nvPr/>
          </p:nvPicPr>
          <p:blipFill rotWithShape="1">
            <a:blip r:embed="rId14">
              <a:alphaModFix/>
              <a:lum bright="70000" contrast="-70000"/>
              <a:extLst>
                <a:ext uri="{BEBA8EAE-BF5A-486C-A8C5-ECC9F3942E4B}">
                  <a14:imgProps xmlns:a14="http://schemas.microsoft.com/office/drawing/2010/main">
                    <a14:imgLayer r:embed="rId15">
                      <a14:imgEffect>
                        <a14:saturation sat="400000"/>
                      </a14:imgEffect>
                    </a14:imgLayer>
                  </a14:imgProps>
                </a:ext>
              </a:extLst>
            </a:blip>
            <a:srcRect/>
            <a:stretch/>
          </p:blipFill>
          <p:spPr>
            <a:xfrm>
              <a:off x="29451903" y="10622718"/>
              <a:ext cx="1523254" cy="1189152"/>
            </a:xfrm>
            <a:prstGeom prst="rect">
              <a:avLst/>
            </a:prstGeom>
            <a:noFill/>
            <a:ln>
              <a:noFill/>
            </a:ln>
          </p:spPr>
        </p:pic>
        <p:pic>
          <p:nvPicPr>
            <p:cNvPr id="97" name="Google Shape;872;p7">
              <a:extLst>
                <a:ext uri="{FF2B5EF4-FFF2-40B4-BE49-F238E27FC236}">
                  <a16:creationId xmlns:a16="http://schemas.microsoft.com/office/drawing/2014/main" id="{D4781900-F855-4314-9CC9-C6D822D6ADED}"/>
                </a:ext>
              </a:extLst>
            </p:cNvPr>
            <p:cNvPicPr preferRelativeResize="0"/>
            <p:nvPr/>
          </p:nvPicPr>
          <p:blipFill rotWithShape="1">
            <a:blip r:embed="rId16">
              <a:alphaModFix/>
              <a:lum bright="70000" contrast="-70000"/>
            </a:blip>
            <a:srcRect/>
            <a:stretch/>
          </p:blipFill>
          <p:spPr>
            <a:xfrm>
              <a:off x="32376010" y="10557724"/>
              <a:ext cx="1237504" cy="1319140"/>
            </a:xfrm>
            <a:prstGeom prst="rect">
              <a:avLst/>
            </a:prstGeom>
            <a:noFill/>
            <a:ln>
              <a:noFill/>
            </a:ln>
          </p:spPr>
        </p:pic>
        <p:sp>
          <p:nvSpPr>
            <p:cNvPr id="2" name="Rectangle 1">
              <a:extLst>
                <a:ext uri="{FF2B5EF4-FFF2-40B4-BE49-F238E27FC236}">
                  <a16:creationId xmlns:a16="http://schemas.microsoft.com/office/drawing/2014/main" id="{6800597A-5BF5-4E54-ADF6-7F1B59B86AD1}"/>
                </a:ext>
              </a:extLst>
            </p:cNvPr>
            <p:cNvSpPr/>
            <p:nvPr/>
          </p:nvSpPr>
          <p:spPr>
            <a:xfrm>
              <a:off x="19988076" y="14439600"/>
              <a:ext cx="14545920" cy="327784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endParaRPr lang="en-US" sz="4200" kern="0">
                <a:solidFill>
                  <a:srgbClr val="000000"/>
                </a:solidFill>
                <a:latin typeface="NVIDIA Sans" panose="020B0503020203020204" pitchFamily="34" charset="0"/>
                <a:cs typeface="NVIDIA Sans" panose="020B0503020203020204" pitchFamily="34" charset="0"/>
                <a:sym typeface="Arial"/>
              </a:endParaRPr>
            </a:p>
          </p:txBody>
        </p:sp>
        <p:pic>
          <p:nvPicPr>
            <p:cNvPr id="46" name="Picture 45" descr="Logo&#10;&#10;Description automatically generated">
              <a:extLst>
                <a:ext uri="{FF2B5EF4-FFF2-40B4-BE49-F238E27FC236}">
                  <a16:creationId xmlns:a16="http://schemas.microsoft.com/office/drawing/2014/main" id="{EA63CBAE-77F8-D540-B196-965848F78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478912" y="16596164"/>
              <a:ext cx="1586112" cy="832708"/>
            </a:xfrm>
            <a:prstGeom prst="rect">
              <a:avLst/>
            </a:prstGeom>
          </p:spPr>
        </p:pic>
        <p:grpSp>
          <p:nvGrpSpPr>
            <p:cNvPr id="3" name="Google Shape;460;p51">
              <a:extLst>
                <a:ext uri="{FF2B5EF4-FFF2-40B4-BE49-F238E27FC236}">
                  <a16:creationId xmlns:a16="http://schemas.microsoft.com/office/drawing/2014/main" id="{8CFDB0B0-1055-8AC1-FFF0-9937CB90BCEF}"/>
                </a:ext>
              </a:extLst>
            </p:cNvPr>
            <p:cNvGrpSpPr/>
            <p:nvPr/>
          </p:nvGrpSpPr>
          <p:grpSpPr>
            <a:xfrm>
              <a:off x="26095502" y="7237488"/>
              <a:ext cx="3057940" cy="2083812"/>
              <a:chOff x="15639322" y="15472675"/>
              <a:chExt cx="5491665" cy="3677845"/>
            </a:xfrm>
          </p:grpSpPr>
          <p:sp>
            <p:nvSpPr>
              <p:cNvPr id="4" name="Google Shape;461;p51">
                <a:extLst>
                  <a:ext uri="{FF2B5EF4-FFF2-40B4-BE49-F238E27FC236}">
                    <a16:creationId xmlns:a16="http://schemas.microsoft.com/office/drawing/2014/main" id="{0138B36D-9156-B6F2-3EA2-152E0A874500}"/>
                  </a:ext>
                </a:extLst>
              </p:cNvPr>
              <p:cNvSpPr txBox="1"/>
              <p:nvPr/>
            </p:nvSpPr>
            <p:spPr>
              <a:xfrm>
                <a:off x="15639322" y="17195594"/>
                <a:ext cx="5491665" cy="1954926"/>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Healthcare</a:t>
                </a:r>
                <a:endParaRPr kern="0">
                  <a:solidFill>
                    <a:srgbClr val="000000"/>
                  </a:solidFill>
                  <a:latin typeface="NVIDIA Sans" panose="020B0503020203020204" pitchFamily="34" charset="0"/>
                  <a:cs typeface="NVIDIA Sans" panose="020B0503020203020204" pitchFamily="34" charset="0"/>
                  <a:sym typeface="Arial"/>
                </a:endParaRPr>
              </a:p>
            </p:txBody>
          </p:sp>
          <p:pic>
            <p:nvPicPr>
              <p:cNvPr id="6" name="Google Shape;462;p51" descr="Shape&#10;&#10;Description automatically generated with low confidence">
                <a:extLst>
                  <a:ext uri="{FF2B5EF4-FFF2-40B4-BE49-F238E27FC236}">
                    <a16:creationId xmlns:a16="http://schemas.microsoft.com/office/drawing/2014/main" id="{1021C46E-EC4B-DEFE-6536-4F3E975C31D0}"/>
                  </a:ext>
                </a:extLst>
              </p:cNvPr>
              <p:cNvPicPr preferRelativeResize="0"/>
              <p:nvPr/>
            </p:nvPicPr>
            <p:blipFill rotWithShape="1">
              <a:blip r:embed="rId18">
                <a:alphaModFix/>
              </a:blip>
              <a:srcRect/>
              <a:stretch/>
            </p:blipFill>
            <p:spPr>
              <a:xfrm>
                <a:off x="17198128" y="15472675"/>
                <a:ext cx="2547137" cy="2547136"/>
              </a:xfrm>
              <a:prstGeom prst="rect">
                <a:avLst/>
              </a:prstGeom>
              <a:noFill/>
              <a:ln>
                <a:noFill/>
              </a:ln>
            </p:spPr>
          </p:pic>
        </p:grpSp>
        <p:grpSp>
          <p:nvGrpSpPr>
            <p:cNvPr id="7" name="Google Shape;469;p51">
              <a:extLst>
                <a:ext uri="{FF2B5EF4-FFF2-40B4-BE49-F238E27FC236}">
                  <a16:creationId xmlns:a16="http://schemas.microsoft.com/office/drawing/2014/main" id="{94778CA0-747D-B3FC-FC92-9EF86D21EA59}"/>
                </a:ext>
              </a:extLst>
            </p:cNvPr>
            <p:cNvGrpSpPr/>
            <p:nvPr/>
          </p:nvGrpSpPr>
          <p:grpSpPr>
            <a:xfrm>
              <a:off x="30515228" y="6802807"/>
              <a:ext cx="2910376" cy="2573222"/>
              <a:chOff x="2802558" y="14959894"/>
              <a:chExt cx="4695228" cy="3661845"/>
            </a:xfrm>
          </p:grpSpPr>
          <p:pic>
            <p:nvPicPr>
              <p:cNvPr id="8" name="Google Shape;470;p51" descr="A black rectangle with a black background&#10;&#10;Description automatically generated with low confidence">
                <a:extLst>
                  <a:ext uri="{FF2B5EF4-FFF2-40B4-BE49-F238E27FC236}">
                    <a16:creationId xmlns:a16="http://schemas.microsoft.com/office/drawing/2014/main" id="{6362E543-2A16-0765-BCA7-6424BFA0F23A}"/>
                  </a:ext>
                </a:extLst>
              </p:cNvPr>
              <p:cNvPicPr preferRelativeResize="0"/>
              <p:nvPr/>
            </p:nvPicPr>
            <p:blipFill rotWithShape="1">
              <a:blip r:embed="rId19">
                <a:alphaModFix/>
              </a:blip>
              <a:srcRect/>
              <a:stretch/>
            </p:blipFill>
            <p:spPr>
              <a:xfrm>
                <a:off x="3837509" y="14959894"/>
                <a:ext cx="2708343" cy="2708344"/>
              </a:xfrm>
              <a:prstGeom prst="rect">
                <a:avLst/>
              </a:prstGeom>
              <a:noFill/>
              <a:ln>
                <a:noFill/>
              </a:ln>
            </p:spPr>
          </p:pic>
          <p:sp>
            <p:nvSpPr>
              <p:cNvPr id="10" name="Google Shape;471;p51">
                <a:extLst>
                  <a:ext uri="{FF2B5EF4-FFF2-40B4-BE49-F238E27FC236}">
                    <a16:creationId xmlns:a16="http://schemas.microsoft.com/office/drawing/2014/main" id="{B35B427E-FA35-E63F-379E-943765CE9E70}"/>
                  </a:ext>
                </a:extLst>
              </p:cNvPr>
              <p:cNvSpPr txBox="1"/>
              <p:nvPr/>
            </p:nvSpPr>
            <p:spPr>
              <a:xfrm>
                <a:off x="2802558" y="17045514"/>
                <a:ext cx="4695228" cy="1576225"/>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Telecom</a:t>
                </a:r>
                <a:endParaRPr kern="0">
                  <a:solidFill>
                    <a:srgbClr val="000000"/>
                  </a:solidFill>
                  <a:latin typeface="NVIDIA Sans" panose="020B0503020203020204" pitchFamily="34" charset="0"/>
                  <a:cs typeface="NVIDIA Sans" panose="020B0503020203020204" pitchFamily="34" charset="0"/>
                  <a:sym typeface="Arial"/>
                </a:endParaRPr>
              </a:p>
            </p:txBody>
          </p:sp>
        </p:grpSp>
        <p:grpSp>
          <p:nvGrpSpPr>
            <p:cNvPr id="11" name="Google Shape;472;p51">
              <a:extLst>
                <a:ext uri="{FF2B5EF4-FFF2-40B4-BE49-F238E27FC236}">
                  <a16:creationId xmlns:a16="http://schemas.microsoft.com/office/drawing/2014/main" id="{AE73161A-1865-C7CC-13A3-252BBB692A72}"/>
                </a:ext>
              </a:extLst>
            </p:cNvPr>
            <p:cNvGrpSpPr/>
            <p:nvPr/>
          </p:nvGrpSpPr>
          <p:grpSpPr>
            <a:xfrm>
              <a:off x="24849082" y="6983682"/>
              <a:ext cx="2690080" cy="2346448"/>
              <a:chOff x="9401434" y="15093934"/>
              <a:chExt cx="4652553" cy="3468792"/>
            </a:xfrm>
          </p:grpSpPr>
          <p:sp>
            <p:nvSpPr>
              <p:cNvPr id="12" name="Google Shape;473;p51">
                <a:extLst>
                  <a:ext uri="{FF2B5EF4-FFF2-40B4-BE49-F238E27FC236}">
                    <a16:creationId xmlns:a16="http://schemas.microsoft.com/office/drawing/2014/main" id="{CB273605-63B8-264A-F3A5-FAD615F6FFC0}"/>
                  </a:ext>
                </a:extLst>
              </p:cNvPr>
              <p:cNvSpPr txBox="1"/>
              <p:nvPr/>
            </p:nvSpPr>
            <p:spPr>
              <a:xfrm>
                <a:off x="9401434" y="16925296"/>
                <a:ext cx="4652553" cy="1637430"/>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Finance</a:t>
                </a:r>
                <a:endParaRPr kern="0">
                  <a:solidFill>
                    <a:srgbClr val="000000"/>
                  </a:solidFill>
                  <a:latin typeface="NVIDIA Sans" panose="020B0503020203020204" pitchFamily="34" charset="0"/>
                  <a:cs typeface="NVIDIA Sans" panose="020B0503020203020204" pitchFamily="34" charset="0"/>
                  <a:sym typeface="Arial"/>
                </a:endParaRPr>
              </a:p>
            </p:txBody>
          </p:sp>
          <p:pic>
            <p:nvPicPr>
              <p:cNvPr id="13" name="Google Shape;474;p51" descr="Shape&#10;&#10;Description automatically generated with low confidence">
                <a:extLst>
                  <a:ext uri="{FF2B5EF4-FFF2-40B4-BE49-F238E27FC236}">
                    <a16:creationId xmlns:a16="http://schemas.microsoft.com/office/drawing/2014/main" id="{769E3B13-4436-BC4F-8C6B-1FD092B3CAB7}"/>
                  </a:ext>
                </a:extLst>
              </p:cNvPr>
              <p:cNvPicPr preferRelativeResize="0"/>
              <p:nvPr/>
            </p:nvPicPr>
            <p:blipFill rotWithShape="1">
              <a:blip r:embed="rId20">
                <a:alphaModFix/>
              </a:blip>
              <a:srcRect/>
              <a:stretch/>
            </p:blipFill>
            <p:spPr>
              <a:xfrm>
                <a:off x="10413571" y="15093934"/>
                <a:ext cx="2817958" cy="2460271"/>
              </a:xfrm>
              <a:prstGeom prst="rect">
                <a:avLst/>
              </a:prstGeom>
              <a:noFill/>
              <a:ln>
                <a:noFill/>
              </a:ln>
            </p:spPr>
          </p:pic>
        </p:grpSp>
        <p:grpSp>
          <p:nvGrpSpPr>
            <p:cNvPr id="14" name="Group 13">
              <a:extLst>
                <a:ext uri="{FF2B5EF4-FFF2-40B4-BE49-F238E27FC236}">
                  <a16:creationId xmlns:a16="http://schemas.microsoft.com/office/drawing/2014/main" id="{C300E809-A26B-ABC6-92A5-88721C7B1009}"/>
                </a:ext>
              </a:extLst>
            </p:cNvPr>
            <p:cNvGrpSpPr/>
            <p:nvPr/>
          </p:nvGrpSpPr>
          <p:grpSpPr>
            <a:xfrm>
              <a:off x="29363530" y="7197616"/>
              <a:ext cx="2534692" cy="2157980"/>
              <a:chOff x="22342879" y="17594692"/>
              <a:chExt cx="4991393" cy="3368391"/>
            </a:xfrm>
          </p:grpSpPr>
          <p:sp>
            <p:nvSpPr>
              <p:cNvPr id="15" name="Google Shape;461;p51">
                <a:extLst>
                  <a:ext uri="{FF2B5EF4-FFF2-40B4-BE49-F238E27FC236}">
                    <a16:creationId xmlns:a16="http://schemas.microsoft.com/office/drawing/2014/main" id="{A8ED07A6-094C-A09D-162F-5C688E73C309}"/>
                  </a:ext>
                </a:extLst>
              </p:cNvPr>
              <p:cNvSpPr txBox="1"/>
              <p:nvPr/>
            </p:nvSpPr>
            <p:spPr>
              <a:xfrm>
                <a:off x="22342879" y="19234180"/>
                <a:ext cx="4991393" cy="1728903"/>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Retail</a:t>
                </a:r>
                <a:endParaRPr kern="0">
                  <a:solidFill>
                    <a:srgbClr val="000000"/>
                  </a:solidFill>
                  <a:latin typeface="NVIDIA Sans" panose="020B0503020203020204" pitchFamily="34" charset="0"/>
                  <a:cs typeface="NVIDIA Sans" panose="020B0503020203020204" pitchFamily="34" charset="0"/>
                  <a:sym typeface="Arial"/>
                </a:endParaRPr>
              </a:p>
            </p:txBody>
          </p:sp>
          <p:pic>
            <p:nvPicPr>
              <p:cNvPr id="16" name="Picture 15" descr="Shape&#10;&#10;Description automatically generated with low confidence">
                <a:extLst>
                  <a:ext uri="{FF2B5EF4-FFF2-40B4-BE49-F238E27FC236}">
                    <a16:creationId xmlns:a16="http://schemas.microsoft.com/office/drawing/2014/main" id="{4DDF3267-0C2B-B7E9-539A-338D8E41761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9817" y="17594692"/>
                <a:ext cx="2411586" cy="2411586"/>
              </a:xfrm>
              <a:prstGeom prst="rect">
                <a:avLst/>
              </a:prstGeom>
            </p:spPr>
          </p:pic>
        </p:grpSp>
        <p:grpSp>
          <p:nvGrpSpPr>
            <p:cNvPr id="22" name="Group 21">
              <a:extLst>
                <a:ext uri="{FF2B5EF4-FFF2-40B4-BE49-F238E27FC236}">
                  <a16:creationId xmlns:a16="http://schemas.microsoft.com/office/drawing/2014/main" id="{E4B86DEA-70C7-BDCF-B058-C15F9E1EC58E}"/>
                </a:ext>
              </a:extLst>
            </p:cNvPr>
            <p:cNvGrpSpPr/>
            <p:nvPr/>
          </p:nvGrpSpPr>
          <p:grpSpPr>
            <a:xfrm>
              <a:off x="23280736" y="6442312"/>
              <a:ext cx="2521380" cy="2911606"/>
              <a:chOff x="28284465" y="17891170"/>
              <a:chExt cx="3218021" cy="3127200"/>
            </a:xfrm>
          </p:grpSpPr>
          <p:pic>
            <p:nvPicPr>
              <p:cNvPr id="23" name="Picture 22" descr="Icon&#10;&#10;Description automatically generated with low confidence">
                <a:extLst>
                  <a:ext uri="{FF2B5EF4-FFF2-40B4-BE49-F238E27FC236}">
                    <a16:creationId xmlns:a16="http://schemas.microsoft.com/office/drawing/2014/main" id="{810B26F6-D8CE-0568-2E3A-FE1B57D5F9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550145" y="17891170"/>
                <a:ext cx="2658031" cy="2658031"/>
              </a:xfrm>
              <a:prstGeom prst="rect">
                <a:avLst/>
              </a:prstGeom>
            </p:spPr>
          </p:pic>
          <p:sp>
            <p:nvSpPr>
              <p:cNvPr id="24" name="Google Shape;473;p51">
                <a:extLst>
                  <a:ext uri="{FF2B5EF4-FFF2-40B4-BE49-F238E27FC236}">
                    <a16:creationId xmlns:a16="http://schemas.microsoft.com/office/drawing/2014/main" id="{C22593E1-966D-31BE-D393-EB49E819FEBF}"/>
                  </a:ext>
                </a:extLst>
              </p:cNvPr>
              <p:cNvSpPr txBox="1"/>
              <p:nvPr/>
            </p:nvSpPr>
            <p:spPr>
              <a:xfrm>
                <a:off x="28284465" y="19828722"/>
                <a:ext cx="3218021" cy="1189648"/>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Energy</a:t>
                </a:r>
                <a:endParaRPr kern="0">
                  <a:solidFill>
                    <a:srgbClr val="000000"/>
                  </a:solidFill>
                  <a:latin typeface="NVIDIA Sans" panose="020B0503020203020204" pitchFamily="34" charset="0"/>
                  <a:cs typeface="NVIDIA Sans" panose="020B0503020203020204" pitchFamily="34" charset="0"/>
                  <a:sym typeface="Arial"/>
                </a:endParaRPr>
              </a:p>
            </p:txBody>
          </p:sp>
        </p:grpSp>
        <p:grpSp>
          <p:nvGrpSpPr>
            <p:cNvPr id="25" name="Group 24">
              <a:extLst>
                <a:ext uri="{FF2B5EF4-FFF2-40B4-BE49-F238E27FC236}">
                  <a16:creationId xmlns:a16="http://schemas.microsoft.com/office/drawing/2014/main" id="{E22ACD8C-BC18-ED2D-BE99-AF9DD0DAD131}"/>
                </a:ext>
              </a:extLst>
            </p:cNvPr>
            <p:cNvGrpSpPr/>
            <p:nvPr/>
          </p:nvGrpSpPr>
          <p:grpSpPr>
            <a:xfrm>
              <a:off x="31941551" y="7132469"/>
              <a:ext cx="3394234" cy="2181846"/>
              <a:chOff x="32341299" y="17739964"/>
              <a:chExt cx="6383883" cy="3553155"/>
            </a:xfrm>
          </p:grpSpPr>
          <p:pic>
            <p:nvPicPr>
              <p:cNvPr id="26" name="Picture 25" descr="Shape&#10;&#10;Description automatically generated with low confidence">
                <a:extLst>
                  <a:ext uri="{FF2B5EF4-FFF2-40B4-BE49-F238E27FC236}">
                    <a16:creationId xmlns:a16="http://schemas.microsoft.com/office/drawing/2014/main" id="{D27B4051-618C-C10B-9922-969F53818B4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4068921" y="17739964"/>
                <a:ext cx="2449387" cy="2449387"/>
              </a:xfrm>
              <a:prstGeom prst="rect">
                <a:avLst/>
              </a:prstGeom>
            </p:spPr>
          </p:pic>
          <p:sp>
            <p:nvSpPr>
              <p:cNvPr id="27" name="Google Shape;473;p51">
                <a:extLst>
                  <a:ext uri="{FF2B5EF4-FFF2-40B4-BE49-F238E27FC236}">
                    <a16:creationId xmlns:a16="http://schemas.microsoft.com/office/drawing/2014/main" id="{CF310E29-FFCA-2AF1-D37B-F142D53CA3BA}"/>
                  </a:ext>
                </a:extLst>
              </p:cNvPr>
              <p:cNvSpPr txBox="1"/>
              <p:nvPr/>
            </p:nvSpPr>
            <p:spPr>
              <a:xfrm>
                <a:off x="32341299" y="19489331"/>
                <a:ext cx="6383883" cy="1803788"/>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Transportation</a:t>
                </a:r>
                <a:endParaRPr kern="0">
                  <a:solidFill>
                    <a:srgbClr val="000000"/>
                  </a:solidFill>
                  <a:latin typeface="NVIDIA Sans" panose="020B0503020203020204" pitchFamily="34" charset="0"/>
                  <a:cs typeface="NVIDIA Sans" panose="020B0503020203020204" pitchFamily="34" charset="0"/>
                  <a:sym typeface="Arial"/>
                </a:endParaRPr>
              </a:p>
            </p:txBody>
          </p:sp>
        </p:grpSp>
        <p:grpSp>
          <p:nvGrpSpPr>
            <p:cNvPr id="28" name="Group 27">
              <a:extLst>
                <a:ext uri="{FF2B5EF4-FFF2-40B4-BE49-F238E27FC236}">
                  <a16:creationId xmlns:a16="http://schemas.microsoft.com/office/drawing/2014/main" id="{70561F89-9009-01F0-2E81-F581B24157A8}"/>
                </a:ext>
              </a:extLst>
            </p:cNvPr>
            <p:cNvGrpSpPr/>
            <p:nvPr/>
          </p:nvGrpSpPr>
          <p:grpSpPr>
            <a:xfrm>
              <a:off x="19339339" y="6933198"/>
              <a:ext cx="3455682" cy="2544455"/>
              <a:chOff x="338391" y="17533953"/>
              <a:chExt cx="5214681" cy="3318466"/>
            </a:xfrm>
          </p:grpSpPr>
          <p:sp>
            <p:nvSpPr>
              <p:cNvPr id="29" name="Google Shape;473;p51">
                <a:extLst>
                  <a:ext uri="{FF2B5EF4-FFF2-40B4-BE49-F238E27FC236}">
                    <a16:creationId xmlns:a16="http://schemas.microsoft.com/office/drawing/2014/main" id="{0C7B11CA-7E3C-5AF4-FBC4-0D9DF9062218}"/>
                  </a:ext>
                </a:extLst>
              </p:cNvPr>
              <p:cNvSpPr txBox="1"/>
              <p:nvPr/>
            </p:nvSpPr>
            <p:spPr>
              <a:xfrm>
                <a:off x="338391" y="19046590"/>
                <a:ext cx="5214681" cy="1805829"/>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CRISP / Service Provider</a:t>
                </a:r>
                <a:endParaRPr kern="0">
                  <a:solidFill>
                    <a:srgbClr val="000000"/>
                  </a:solidFill>
                  <a:latin typeface="NVIDIA Sans" panose="020B0503020203020204" pitchFamily="34" charset="0"/>
                  <a:cs typeface="NVIDIA Sans" panose="020B0503020203020204" pitchFamily="34" charset="0"/>
                  <a:sym typeface="Arial"/>
                </a:endParaRPr>
              </a:p>
            </p:txBody>
          </p:sp>
          <p:pic>
            <p:nvPicPr>
              <p:cNvPr id="30" name="Picture 29" descr="Shape&#10;&#10;Description automatically generated with low confidence">
                <a:extLst>
                  <a:ext uri="{FF2B5EF4-FFF2-40B4-BE49-F238E27FC236}">
                    <a16:creationId xmlns:a16="http://schemas.microsoft.com/office/drawing/2014/main" id="{A00BD184-23D2-F7D9-240F-622C95CA132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55836" y="17533953"/>
                <a:ext cx="1882787" cy="1882787"/>
              </a:xfrm>
              <a:prstGeom prst="rect">
                <a:avLst/>
              </a:prstGeom>
            </p:spPr>
          </p:pic>
        </p:grpSp>
        <p:grpSp>
          <p:nvGrpSpPr>
            <p:cNvPr id="31" name="Group 30">
              <a:extLst>
                <a:ext uri="{FF2B5EF4-FFF2-40B4-BE49-F238E27FC236}">
                  <a16:creationId xmlns:a16="http://schemas.microsoft.com/office/drawing/2014/main" id="{9B0A0D8A-435A-8088-3317-862A13D0E3EF}"/>
                </a:ext>
              </a:extLst>
            </p:cNvPr>
            <p:cNvGrpSpPr/>
            <p:nvPr/>
          </p:nvGrpSpPr>
          <p:grpSpPr>
            <a:xfrm>
              <a:off x="21336779" y="6696763"/>
              <a:ext cx="2812738" cy="2680220"/>
              <a:chOff x="5168935" y="17390730"/>
              <a:chExt cx="4068687" cy="3291286"/>
            </a:xfrm>
          </p:grpSpPr>
          <p:pic>
            <p:nvPicPr>
              <p:cNvPr id="33" name="Picture 32">
                <a:extLst>
                  <a:ext uri="{FF2B5EF4-FFF2-40B4-BE49-F238E27FC236}">
                    <a16:creationId xmlns:a16="http://schemas.microsoft.com/office/drawing/2014/main" id="{7094670A-1A27-8DF8-B58E-4A68331D726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54804" y="17390730"/>
                <a:ext cx="2658030" cy="2658030"/>
              </a:xfrm>
              <a:prstGeom prst="rect">
                <a:avLst/>
              </a:prstGeom>
            </p:spPr>
          </p:pic>
          <p:sp>
            <p:nvSpPr>
              <p:cNvPr id="34" name="Google Shape;473;p51">
                <a:extLst>
                  <a:ext uri="{FF2B5EF4-FFF2-40B4-BE49-F238E27FC236}">
                    <a16:creationId xmlns:a16="http://schemas.microsoft.com/office/drawing/2014/main" id="{C8A9EE03-2509-C370-C10C-D1656E399186}"/>
                  </a:ext>
                </a:extLst>
              </p:cNvPr>
              <p:cNvSpPr txBox="1"/>
              <p:nvPr/>
            </p:nvSpPr>
            <p:spPr>
              <a:xfrm>
                <a:off x="5168935" y="19321854"/>
                <a:ext cx="4068687" cy="1360162"/>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Education</a:t>
                </a:r>
                <a:endParaRPr kern="0">
                  <a:solidFill>
                    <a:srgbClr val="000000"/>
                  </a:solidFill>
                  <a:latin typeface="NVIDIA Sans" panose="020B0503020203020204" pitchFamily="34" charset="0"/>
                  <a:cs typeface="NVIDIA Sans" panose="020B0503020203020204" pitchFamily="34" charset="0"/>
                  <a:sym typeface="Arial"/>
                </a:endParaRPr>
              </a:p>
            </p:txBody>
          </p:sp>
        </p:grpSp>
        <p:grpSp>
          <p:nvGrpSpPr>
            <p:cNvPr id="35" name="Group 34">
              <a:extLst>
                <a:ext uri="{FF2B5EF4-FFF2-40B4-BE49-F238E27FC236}">
                  <a16:creationId xmlns:a16="http://schemas.microsoft.com/office/drawing/2014/main" id="{6177E3CE-E3B7-18A5-F75F-E93A4E235B79}"/>
                </a:ext>
              </a:extLst>
            </p:cNvPr>
            <p:cNvGrpSpPr/>
            <p:nvPr/>
          </p:nvGrpSpPr>
          <p:grpSpPr>
            <a:xfrm>
              <a:off x="27511786" y="6952076"/>
              <a:ext cx="3468628" cy="2481417"/>
              <a:chOff x="31946206" y="13761773"/>
              <a:chExt cx="5891471" cy="4570569"/>
            </a:xfrm>
          </p:grpSpPr>
          <p:pic>
            <p:nvPicPr>
              <p:cNvPr id="36" name="Picture 35" descr="Shape&#10;&#10;Description automatically generated with low confidence">
                <a:extLst>
                  <a:ext uri="{FF2B5EF4-FFF2-40B4-BE49-F238E27FC236}">
                    <a16:creationId xmlns:a16="http://schemas.microsoft.com/office/drawing/2014/main" id="{F20E295D-A878-C25D-3653-F0505F509B0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649484" y="13761773"/>
                <a:ext cx="2636864" cy="2933622"/>
              </a:xfrm>
              <a:prstGeom prst="rect">
                <a:avLst/>
              </a:prstGeom>
            </p:spPr>
          </p:pic>
          <p:sp>
            <p:nvSpPr>
              <p:cNvPr id="37" name="Google Shape;473;p51">
                <a:extLst>
                  <a:ext uri="{FF2B5EF4-FFF2-40B4-BE49-F238E27FC236}">
                    <a16:creationId xmlns:a16="http://schemas.microsoft.com/office/drawing/2014/main" id="{41BD89F7-513B-AB85-642D-E1AB00111C7F}"/>
                  </a:ext>
                </a:extLst>
              </p:cNvPr>
              <p:cNvSpPr txBox="1"/>
              <p:nvPr/>
            </p:nvSpPr>
            <p:spPr>
              <a:xfrm>
                <a:off x="31946206" y="15781964"/>
                <a:ext cx="5891471" cy="2550378"/>
              </a:xfrm>
              <a:prstGeom prst="rect">
                <a:avLst/>
              </a:prstGeom>
              <a:noFill/>
              <a:ln>
                <a:noFill/>
              </a:ln>
            </p:spPr>
            <p:txBody>
              <a:bodyPr spcFirstLastPara="1" wrap="square" lIns="822898" tIns="411300" rIns="822898" bIns="411300" anchor="t" anchorCtr="0">
                <a:spAutoFit/>
              </a:bodyPr>
              <a:lstStyle/>
              <a:p>
                <a:pPr algn="ctr" defTabSz="2743200">
                  <a:buClr>
                    <a:srgbClr val="000000"/>
                  </a:buClr>
                  <a:buSzPts val="800"/>
                </a:pPr>
                <a:r>
                  <a:rPr lang="en" kern="0">
                    <a:solidFill>
                      <a:srgbClr val="000000"/>
                    </a:solidFill>
                    <a:latin typeface="NVIDIA Sans" panose="020B0503020203020204" pitchFamily="34" charset="0"/>
                    <a:cs typeface="NVIDIA Sans" panose="020B0503020203020204" pitchFamily="34" charset="0"/>
                    <a:sym typeface="Trebuchet MS"/>
                  </a:rPr>
                  <a:t>Media &amp; Entertainment</a:t>
                </a:r>
                <a:endParaRPr kern="0">
                  <a:solidFill>
                    <a:srgbClr val="000000"/>
                  </a:solidFill>
                  <a:latin typeface="NVIDIA Sans" panose="020B0503020203020204" pitchFamily="34" charset="0"/>
                  <a:cs typeface="NVIDIA Sans" panose="020B0503020203020204" pitchFamily="34" charset="0"/>
                  <a:sym typeface="Arial"/>
                </a:endParaRPr>
              </a:p>
            </p:txBody>
          </p:sp>
        </p:grpSp>
      </p:grpSp>
      <p:sp>
        <p:nvSpPr>
          <p:cNvPr id="38" name="Google Shape;967;p4">
            <a:extLst>
              <a:ext uri="{FF2B5EF4-FFF2-40B4-BE49-F238E27FC236}">
                <a16:creationId xmlns:a16="http://schemas.microsoft.com/office/drawing/2014/main" id="{F7C42CC7-7AB9-2D5E-068B-03FB6F3C814C}"/>
              </a:ext>
            </a:extLst>
          </p:cNvPr>
          <p:cNvSpPr txBox="1"/>
          <p:nvPr/>
        </p:nvSpPr>
        <p:spPr>
          <a:xfrm>
            <a:off x="1823848" y="18546354"/>
            <a:ext cx="31744972" cy="1384631"/>
          </a:xfrm>
          <a:prstGeom prst="rect">
            <a:avLst/>
          </a:prstGeom>
          <a:noFill/>
          <a:ln>
            <a:noFill/>
          </a:ln>
        </p:spPr>
        <p:txBody>
          <a:bodyPr spcFirstLastPara="1" wrap="square" lIns="822826" tIns="411300" rIns="822826" bIns="411300" anchor="t" anchorCtr="0">
            <a:spAutoFit/>
          </a:bodyPr>
          <a:lstStyle/>
          <a:p>
            <a:pPr algn="ctr" defTabSz="2743200">
              <a:buClr>
                <a:srgbClr val="000000"/>
              </a:buClr>
            </a:pPr>
            <a:r>
              <a:rPr lang="en-US" sz="3600" kern="0" dirty="0">
                <a:solidFill>
                  <a:srgbClr val="000000"/>
                </a:solidFill>
                <a:latin typeface="NVIDIA Sans" panose="020B0503020203020204" pitchFamily="34" charset="0"/>
                <a:ea typeface="Trebuchet MS"/>
                <a:cs typeface="NVIDIA Sans" panose="020B0503020203020204" pitchFamily="34" charset="0"/>
                <a:sym typeface="Trebuchet MS"/>
              </a:rPr>
              <a:t> TTS – Text-To-Speech     |     SOTA – State-Of-The-Art      |     OOTB – Out-Of-The-Box      |     SSML – Speech Synthesis Markup Language</a:t>
            </a:r>
          </a:p>
        </p:txBody>
      </p:sp>
    </p:spTree>
    <p:extLst>
      <p:ext uri="{BB962C8B-B14F-4D97-AF65-F5344CB8AC3E}">
        <p14:creationId xmlns:p14="http://schemas.microsoft.com/office/powerpoint/2010/main" val="4091667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21" name="Google Shape;992;p5">
            <a:extLst>
              <a:ext uri="{FF2B5EF4-FFF2-40B4-BE49-F238E27FC236}">
                <a16:creationId xmlns:a16="http://schemas.microsoft.com/office/drawing/2014/main" id="{6FCEBDB3-1383-0742-9278-FBA73E90C431}"/>
              </a:ext>
            </a:extLst>
          </p:cNvPr>
          <p:cNvSpPr/>
          <p:nvPr/>
        </p:nvSpPr>
        <p:spPr>
          <a:xfrm>
            <a:off x="1031453" y="3857639"/>
            <a:ext cx="34513098" cy="14241334"/>
          </a:xfrm>
          <a:prstGeom prst="rect">
            <a:avLst/>
          </a:prstGeom>
          <a:solidFill>
            <a:schemeClr val="accent5">
              <a:lumMod val="20000"/>
              <a:lumOff val="80000"/>
              <a:alpha val="49803"/>
            </a:schemeClr>
          </a:solidFill>
          <a:ln w="9525" cap="flat" cmpd="sng">
            <a:noFill/>
            <a:prstDash val="solid"/>
            <a:round/>
            <a:headEnd type="none" w="sm" len="sm"/>
            <a:tailEnd type="none" w="sm" len="sm"/>
          </a:ln>
        </p:spPr>
        <p:txBody>
          <a:bodyPr spcFirstLastPara="1" wrap="square" lIns="274276" tIns="137100" rIns="274276" bIns="137100" anchor="ctr" anchorCtr="0">
            <a:noAutofit/>
          </a:bodyPr>
          <a:lstStyle/>
          <a:p>
            <a:pPr algn="ctr" defTabSz="2743200">
              <a:buClr>
                <a:srgbClr val="000000"/>
              </a:buClr>
            </a:pPr>
            <a:endParaRPr lang="en-US" sz="3600" kern="0">
              <a:solidFill>
                <a:srgbClr val="FFFFFF"/>
              </a:solidFill>
              <a:latin typeface="NVIDIA Sans" panose="020B0503020203020204" pitchFamily="34" charset="0"/>
              <a:ea typeface="Trebuchet MS"/>
              <a:cs typeface="NVIDIA Sans" panose="020B0503020203020204" pitchFamily="34" charset="0"/>
              <a:sym typeface="Trebuchet MS"/>
            </a:endParaRPr>
          </a:p>
        </p:txBody>
      </p:sp>
      <p:sp>
        <p:nvSpPr>
          <p:cNvPr id="1154" name="Google Shape;1154;p14"/>
          <p:cNvSpPr txBox="1">
            <a:spLocks noGrp="1"/>
          </p:cNvSpPr>
          <p:nvPr>
            <p:ph type="title"/>
          </p:nvPr>
        </p:nvSpPr>
        <p:spPr>
          <a:prstGeom prst="rect">
            <a:avLst/>
          </a:prstGeom>
          <a:noFill/>
          <a:ln>
            <a:noFill/>
          </a:ln>
        </p:spPr>
        <p:txBody>
          <a:bodyPr spcFirstLastPara="1" vert="horz" wrap="square" lIns="274276" tIns="137100" rIns="274276" bIns="137100" rtlCol="0" anchor="b" anchorCtr="0">
            <a:normAutofit/>
          </a:bodyPr>
          <a:lstStyle/>
          <a:p>
            <a:pPr>
              <a:buSzPts val="2200"/>
            </a:pPr>
            <a:r>
              <a:rPr lang="en-US" dirty="0"/>
              <a:t>NVIDIA Riva Delivers World-Class TTS</a:t>
            </a:r>
            <a:endParaRPr dirty="0"/>
          </a:p>
        </p:txBody>
      </p:sp>
      <p:sp>
        <p:nvSpPr>
          <p:cNvPr id="4" name="Text Placeholder 3">
            <a:extLst>
              <a:ext uri="{FF2B5EF4-FFF2-40B4-BE49-F238E27FC236}">
                <a16:creationId xmlns:a16="http://schemas.microsoft.com/office/drawing/2014/main" id="{5214FB3C-C83A-5653-6BCE-D9008A725F76}"/>
              </a:ext>
            </a:extLst>
          </p:cNvPr>
          <p:cNvSpPr>
            <a:spLocks noGrp="1"/>
          </p:cNvSpPr>
          <p:nvPr>
            <p:ph type="body" sz="quarter" idx="10"/>
          </p:nvPr>
        </p:nvSpPr>
        <p:spPr/>
        <p:txBody>
          <a:bodyPr/>
          <a:lstStyle/>
          <a:p>
            <a:endParaRPr lang="en-US"/>
          </a:p>
        </p:txBody>
      </p:sp>
      <p:sp>
        <p:nvSpPr>
          <p:cNvPr id="32" name="TextBox 31">
            <a:extLst>
              <a:ext uri="{FF2B5EF4-FFF2-40B4-BE49-F238E27FC236}">
                <a16:creationId xmlns:a16="http://schemas.microsoft.com/office/drawing/2014/main" id="{E364F2DA-A665-C849-A80F-E0D73E946C59}"/>
              </a:ext>
            </a:extLst>
          </p:cNvPr>
          <p:cNvSpPr txBox="1"/>
          <p:nvPr/>
        </p:nvSpPr>
        <p:spPr>
          <a:xfrm>
            <a:off x="2514601" y="4039063"/>
            <a:ext cx="12073270" cy="736933"/>
          </a:xfrm>
          <a:prstGeom prst="rect">
            <a:avLst/>
          </a:prstGeom>
          <a:solidFill>
            <a:schemeClr val="tx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743200">
              <a:lnSpc>
                <a:spcPct val="110000"/>
              </a:lnSpc>
              <a:buClr>
                <a:srgbClr val="000000"/>
              </a:buClr>
            </a:pPr>
            <a:endParaRPr lang="en-US" sz="4000" kern="0" dirty="0">
              <a:solidFill>
                <a:srgbClr val="000000">
                  <a:lumMod val="65000"/>
                  <a:lumOff val="35000"/>
                </a:srgbClr>
              </a:solidFill>
              <a:latin typeface="NVIDIA Sans" panose="020B0503020203020204" pitchFamily="34" charset="0"/>
              <a:cs typeface="NVIDIA Sans" panose="020B0503020203020204" pitchFamily="34" charset="0"/>
              <a:sym typeface="Arial"/>
            </a:endParaRPr>
          </a:p>
        </p:txBody>
      </p:sp>
      <mc:AlternateContent xmlns:mc="http://schemas.openxmlformats.org/markup-compatibility/2006" xmlns:a14="http://schemas.microsoft.com/office/drawing/2010/main">
        <mc:Choice Requires="a14">
          <p:sp>
            <p:nvSpPr>
              <p:cNvPr id="2" name="Google Shape;967;p4">
                <a:extLst>
                  <a:ext uri="{FF2B5EF4-FFF2-40B4-BE49-F238E27FC236}">
                    <a16:creationId xmlns:a16="http://schemas.microsoft.com/office/drawing/2014/main" id="{3B16674C-2AD4-E522-2C62-3E90102D1E44}"/>
                  </a:ext>
                </a:extLst>
              </p:cNvPr>
              <p:cNvSpPr txBox="1"/>
              <p:nvPr/>
            </p:nvSpPr>
            <p:spPr>
              <a:xfrm>
                <a:off x="2752984" y="18584649"/>
                <a:ext cx="31744972" cy="1714786"/>
              </a:xfrm>
              <a:prstGeom prst="rect">
                <a:avLst/>
              </a:prstGeom>
              <a:noFill/>
              <a:ln>
                <a:noFill/>
              </a:ln>
            </p:spPr>
            <p:txBody>
              <a:bodyPr spcFirstLastPara="1" wrap="square" lIns="822826" tIns="411300" rIns="822826" bIns="411300" anchor="t" anchorCtr="0">
                <a:spAutoFit/>
              </a:bodyPr>
              <a:lstStyle/>
              <a:p>
                <a:pPr algn="ctr" defTabSz="2743200">
                  <a:buClr>
                    <a:srgbClr val="000000"/>
                  </a:buClr>
                </a:pPr>
                <a:r>
                  <a:rPr lang="en-US" sz="3600" kern="0">
                    <a:solidFill>
                      <a:srgbClr val="000000"/>
                    </a:solidFill>
                    <a:latin typeface="NVIDIA Sans" panose="020B0503020203020204" pitchFamily="34" charset="0"/>
                    <a:ea typeface="Trebuchet MS"/>
                    <a:cs typeface="NVIDIA Sans" panose="020B0503020203020204" pitchFamily="34" charset="0"/>
                    <a:sym typeface="Trebuchet MS"/>
                  </a:rPr>
                  <a:t> TTS – Text-To-Speech     |     SOTA – State-Of-The-Art     |    RTFX – Inverse of Real Time Factor (RTF) = </a:t>
                </a:r>
                <a14:m>
                  <m:oMath xmlns:m="http://schemas.openxmlformats.org/officeDocument/2006/math">
                    <m:f>
                      <m:fPr>
                        <m:ctrlPr>
                          <a:rPr lang="en-US" sz="3600" i="1" kern="0">
                            <a:solidFill>
                              <a:srgbClr val="000000"/>
                            </a:solidFill>
                            <a:latin typeface="Cambria Math" panose="02040503050406030204" pitchFamily="18" charset="0"/>
                            <a:sym typeface="Trebuchet MS"/>
                          </a:rPr>
                        </m:ctrlPr>
                      </m:fPr>
                      <m:num>
                        <m:r>
                          <a:rPr lang="en-US" sz="3600" i="1" kern="0">
                            <a:solidFill>
                              <a:srgbClr val="000000"/>
                            </a:solidFill>
                            <a:latin typeface="Cambria Math" panose="02040503050406030204" pitchFamily="18" charset="0"/>
                            <a:sym typeface="Trebuchet MS"/>
                          </a:rPr>
                          <m:t>𝑐𝑜𝑚𝑝𝑢𝑡𝑒</m:t>
                        </m:r>
                        <m:r>
                          <a:rPr lang="en-US" sz="3600" i="1" kern="0">
                            <a:solidFill>
                              <a:srgbClr val="000000"/>
                            </a:solidFill>
                            <a:latin typeface="Cambria Math" panose="02040503050406030204" pitchFamily="18" charset="0"/>
                            <a:sym typeface="Trebuchet MS"/>
                          </a:rPr>
                          <m:t> </m:t>
                        </m:r>
                        <m:r>
                          <a:rPr lang="en-US" sz="3600" i="1" kern="0">
                            <a:solidFill>
                              <a:srgbClr val="000000"/>
                            </a:solidFill>
                            <a:latin typeface="Cambria Math" panose="02040503050406030204" pitchFamily="18" charset="0"/>
                            <a:sym typeface="Trebuchet MS"/>
                          </a:rPr>
                          <m:t>𝑡𝑖𝑚𝑒</m:t>
                        </m:r>
                        <m:r>
                          <a:rPr lang="en-US" sz="3600" i="1" kern="0">
                            <a:solidFill>
                              <a:srgbClr val="000000"/>
                            </a:solidFill>
                            <a:latin typeface="Cambria Math" panose="02040503050406030204" pitchFamily="18" charset="0"/>
                            <a:sym typeface="Trebuchet MS"/>
                          </a:rPr>
                          <m:t> [</m:t>
                        </m:r>
                        <m:r>
                          <a:rPr lang="en-US" sz="3600" i="1" kern="0">
                            <a:solidFill>
                              <a:srgbClr val="000000"/>
                            </a:solidFill>
                            <a:latin typeface="Cambria Math" panose="02040503050406030204" pitchFamily="18" charset="0"/>
                            <a:sym typeface="Trebuchet MS"/>
                          </a:rPr>
                          <m:t>𝑠𝑒𝑐</m:t>
                        </m:r>
                        <m:r>
                          <a:rPr lang="en-US" sz="3600" i="1" kern="0">
                            <a:solidFill>
                              <a:srgbClr val="000000"/>
                            </a:solidFill>
                            <a:latin typeface="Cambria Math" panose="02040503050406030204" pitchFamily="18" charset="0"/>
                            <a:sym typeface="Trebuchet MS"/>
                          </a:rPr>
                          <m:t>]</m:t>
                        </m:r>
                      </m:num>
                      <m:den>
                        <m:r>
                          <a:rPr lang="en-US" sz="3600" i="1" kern="0">
                            <a:solidFill>
                              <a:srgbClr val="000000"/>
                            </a:solidFill>
                            <a:latin typeface="Cambria Math" panose="02040503050406030204" pitchFamily="18" charset="0"/>
                            <a:sym typeface="Trebuchet MS"/>
                          </a:rPr>
                          <m:t>𝑎𝑢𝑑𝑖𝑜</m:t>
                        </m:r>
                        <m:r>
                          <a:rPr lang="en-US" sz="3600" i="1" kern="0">
                            <a:solidFill>
                              <a:srgbClr val="000000"/>
                            </a:solidFill>
                            <a:latin typeface="Cambria Math" panose="02040503050406030204" pitchFamily="18" charset="0"/>
                            <a:sym typeface="Trebuchet MS"/>
                          </a:rPr>
                          <m:t> </m:t>
                        </m:r>
                        <m:r>
                          <a:rPr lang="en-US" sz="3600" i="1" kern="0">
                            <a:solidFill>
                              <a:srgbClr val="000000"/>
                            </a:solidFill>
                            <a:latin typeface="Cambria Math" panose="02040503050406030204" pitchFamily="18" charset="0"/>
                            <a:sym typeface="Trebuchet MS"/>
                          </a:rPr>
                          <m:t>𝑖𝑛𝑓𝑒𝑟𝑟𝑒𝑑</m:t>
                        </m:r>
                        <m:r>
                          <a:rPr lang="en-US" sz="3600" i="1" kern="0">
                            <a:solidFill>
                              <a:srgbClr val="000000"/>
                            </a:solidFill>
                            <a:latin typeface="Cambria Math" panose="02040503050406030204" pitchFamily="18" charset="0"/>
                            <a:sym typeface="Trebuchet MS"/>
                          </a:rPr>
                          <m:t> [</m:t>
                        </m:r>
                        <m:r>
                          <a:rPr lang="en-US" sz="3600" i="1" kern="0">
                            <a:solidFill>
                              <a:srgbClr val="000000"/>
                            </a:solidFill>
                            <a:latin typeface="Cambria Math" panose="02040503050406030204" pitchFamily="18" charset="0"/>
                            <a:sym typeface="Trebuchet MS"/>
                          </a:rPr>
                          <m:t>𝑠𝑒𝑐</m:t>
                        </m:r>
                        <m:r>
                          <a:rPr lang="en-US" sz="3600" i="1" kern="0">
                            <a:solidFill>
                              <a:srgbClr val="000000"/>
                            </a:solidFill>
                            <a:latin typeface="Cambria Math" panose="02040503050406030204" pitchFamily="18" charset="0"/>
                            <a:sym typeface="Trebuchet MS"/>
                          </a:rPr>
                          <m:t>]</m:t>
                        </m:r>
                      </m:den>
                    </m:f>
                  </m:oMath>
                </a14:m>
                <a:endParaRPr sz="3600" kern="0">
                  <a:solidFill>
                    <a:srgbClr val="000000"/>
                  </a:solidFill>
                  <a:latin typeface="NVIDIA Sans" panose="020B0503020203020204" pitchFamily="34" charset="0"/>
                  <a:cs typeface="NVIDIA Sans" panose="020B0503020203020204" pitchFamily="34" charset="0"/>
                  <a:sym typeface="Arial"/>
                </a:endParaRPr>
              </a:p>
            </p:txBody>
          </p:sp>
        </mc:Choice>
        <mc:Fallback xmlns="">
          <p:sp>
            <p:nvSpPr>
              <p:cNvPr id="2" name="Google Shape;967;p4">
                <a:extLst>
                  <a:ext uri="{FF2B5EF4-FFF2-40B4-BE49-F238E27FC236}">
                    <a16:creationId xmlns:a16="http://schemas.microsoft.com/office/drawing/2014/main" id="{3B16674C-2AD4-E522-2C62-3E90102D1E44}"/>
                  </a:ext>
                </a:extLst>
              </p:cNvPr>
              <p:cNvSpPr txBox="1">
                <a:spLocks noRot="1" noChangeAspect="1" noMove="1" noResize="1" noEditPoints="1" noAdjustHandles="1" noChangeArrowheads="1" noChangeShapeType="1" noTextEdit="1"/>
              </p:cNvSpPr>
              <p:nvPr/>
            </p:nvSpPr>
            <p:spPr>
              <a:xfrm>
                <a:off x="2752984" y="18584649"/>
                <a:ext cx="31744972" cy="1714786"/>
              </a:xfrm>
              <a:prstGeom prst="rect">
                <a:avLst/>
              </a:prstGeom>
              <a:blipFill>
                <a:blip r:embed="rId7"/>
                <a:stretch>
                  <a:fillRect/>
                </a:stretch>
              </a:blipFill>
              <a:ln>
                <a:noFill/>
              </a:ln>
            </p:spPr>
            <p:txBody>
              <a:bodyPr/>
              <a:lstStyle/>
              <a:p>
                <a:r>
                  <a:rPr lang="en-GB">
                    <a:noFill/>
                  </a:rPr>
                  <a:t> </a:t>
                </a:r>
              </a:p>
            </p:txBody>
          </p:sp>
        </mc:Fallback>
      </mc:AlternateContent>
      <p:pic>
        <p:nvPicPr>
          <p:cNvPr id="7" name="Picture 6">
            <a:extLst>
              <a:ext uri="{FF2B5EF4-FFF2-40B4-BE49-F238E27FC236}">
                <a16:creationId xmlns:a16="http://schemas.microsoft.com/office/drawing/2014/main" id="{D564D5AA-F9F0-BBFB-B4D1-2EF81B1B7A2F}"/>
              </a:ext>
            </a:extLst>
          </p:cNvPr>
          <p:cNvPicPr>
            <a:picLocks noChangeAspect="1"/>
          </p:cNvPicPr>
          <p:nvPr/>
        </p:nvPicPr>
        <p:blipFill>
          <a:blip r:embed="rId8"/>
          <a:stretch>
            <a:fillRect/>
          </a:stretch>
        </p:blipFill>
        <p:spPr>
          <a:xfrm>
            <a:off x="1701211" y="4694731"/>
            <a:ext cx="14300126" cy="12316694"/>
          </a:xfrm>
          <a:prstGeom prst="rect">
            <a:avLst/>
          </a:prstGeom>
        </p:spPr>
      </p:pic>
      <p:sp>
        <p:nvSpPr>
          <p:cNvPr id="8" name="Rectangle 7">
            <a:extLst>
              <a:ext uri="{FF2B5EF4-FFF2-40B4-BE49-F238E27FC236}">
                <a16:creationId xmlns:a16="http://schemas.microsoft.com/office/drawing/2014/main" id="{C0FBBFDE-531A-09C5-C1DD-E6C95891D50B}"/>
              </a:ext>
            </a:extLst>
          </p:cNvPr>
          <p:cNvSpPr/>
          <p:nvPr/>
        </p:nvSpPr>
        <p:spPr>
          <a:xfrm>
            <a:off x="18680920" y="6138531"/>
            <a:ext cx="15774892" cy="10181658"/>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defRPr/>
            </a:pPr>
            <a:endParaRPr lang="en-US" sz="4200" kern="0">
              <a:solidFill>
                <a:srgbClr val="000000"/>
              </a:solidFill>
              <a:latin typeface="NVIDIA Sans" panose="020B0503020203020204" pitchFamily="34" charset="0"/>
              <a:cs typeface="NVIDIA Sans" panose="020B0503020203020204" pitchFamily="34" charset="0"/>
              <a:sym typeface="Arial"/>
            </a:endParaRPr>
          </a:p>
        </p:txBody>
      </p:sp>
      <p:sp>
        <p:nvSpPr>
          <p:cNvPr id="9" name="Rectangle 8">
            <a:extLst>
              <a:ext uri="{FF2B5EF4-FFF2-40B4-BE49-F238E27FC236}">
                <a16:creationId xmlns:a16="http://schemas.microsoft.com/office/drawing/2014/main" id="{E07C013F-FD40-4F43-0067-6EF63C26F6D8}"/>
              </a:ext>
            </a:extLst>
          </p:cNvPr>
          <p:cNvSpPr/>
          <p:nvPr/>
        </p:nvSpPr>
        <p:spPr>
          <a:xfrm>
            <a:off x="27536899" y="8911895"/>
            <a:ext cx="5271246" cy="37920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defRPr/>
            </a:pPr>
            <a:endParaRPr lang="en-US" sz="4200" kern="0">
              <a:solidFill>
                <a:srgbClr val="000000"/>
              </a:solidFill>
              <a:latin typeface="NVIDIA Sans" panose="020B0503020203020204" pitchFamily="34" charset="0"/>
              <a:cs typeface="NVIDIA Sans" panose="020B0503020203020204" pitchFamily="34" charset="0"/>
              <a:sym typeface="Arial"/>
            </a:endParaRPr>
          </a:p>
        </p:txBody>
      </p:sp>
      <p:sp>
        <p:nvSpPr>
          <p:cNvPr id="10" name="Rectangle 9">
            <a:extLst>
              <a:ext uri="{FF2B5EF4-FFF2-40B4-BE49-F238E27FC236}">
                <a16:creationId xmlns:a16="http://schemas.microsoft.com/office/drawing/2014/main" id="{DF7DB65A-FB9C-7B3A-83A8-B175EBE8F4B4}"/>
              </a:ext>
            </a:extLst>
          </p:cNvPr>
          <p:cNvSpPr/>
          <p:nvPr/>
        </p:nvSpPr>
        <p:spPr>
          <a:xfrm>
            <a:off x="19574149" y="8898449"/>
            <a:ext cx="5271246" cy="37920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defRPr/>
            </a:pPr>
            <a:endParaRPr lang="en-US" sz="4200" kern="0">
              <a:solidFill>
                <a:srgbClr val="000000"/>
              </a:solidFill>
              <a:latin typeface="NVIDIA Sans" panose="020B0503020203020204" pitchFamily="34" charset="0"/>
              <a:cs typeface="NVIDIA Sans" panose="020B0503020203020204" pitchFamily="34" charset="0"/>
              <a:sym typeface="Arial"/>
            </a:endParaRPr>
          </a:p>
        </p:txBody>
      </p:sp>
      <p:sp>
        <p:nvSpPr>
          <p:cNvPr id="11" name="Rectangle 10">
            <a:extLst>
              <a:ext uri="{FF2B5EF4-FFF2-40B4-BE49-F238E27FC236}">
                <a16:creationId xmlns:a16="http://schemas.microsoft.com/office/drawing/2014/main" id="{B012D0C7-3ACE-F28E-29C6-C189D97F0C1F}"/>
              </a:ext>
            </a:extLst>
          </p:cNvPr>
          <p:cNvSpPr/>
          <p:nvPr/>
        </p:nvSpPr>
        <p:spPr>
          <a:xfrm>
            <a:off x="18680920" y="4683842"/>
            <a:ext cx="15774892" cy="1397980"/>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defRPr/>
            </a:pPr>
            <a:r>
              <a:rPr lang="en-US" sz="4200" kern="0">
                <a:solidFill>
                  <a:srgbClr val="FFFFFF"/>
                </a:solidFill>
                <a:latin typeface="NVIDIA Sans" panose="020B0503020203020204" pitchFamily="34" charset="0"/>
                <a:cs typeface="NVIDIA Sans" panose="020B0503020203020204" pitchFamily="34" charset="0"/>
                <a:sym typeface="Arial"/>
              </a:rPr>
              <a:t> HIGH-QUALITY TTS VOICES</a:t>
            </a:r>
          </a:p>
        </p:txBody>
      </p:sp>
      <p:pic>
        <p:nvPicPr>
          <p:cNvPr id="12" name="sample_0">
            <a:hlinkClick r:id="" action="ppaction://media"/>
            <a:extLst>
              <a:ext uri="{FF2B5EF4-FFF2-40B4-BE49-F238E27FC236}">
                <a16:creationId xmlns:a16="http://schemas.microsoft.com/office/drawing/2014/main" id="{44488DF9-A60C-D26A-80C4-0F5570D40A8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0913012" y="9276710"/>
            <a:ext cx="2743200" cy="2743200"/>
          </a:xfrm>
          <a:prstGeom prst="rect">
            <a:avLst/>
          </a:prstGeom>
        </p:spPr>
      </p:pic>
      <p:pic>
        <p:nvPicPr>
          <p:cNvPr id="13" name="rodney_hifigan_realmel_validation">
            <a:hlinkClick r:id="" action="ppaction://media"/>
            <a:extLst>
              <a:ext uri="{FF2B5EF4-FFF2-40B4-BE49-F238E27FC236}">
                <a16:creationId xmlns:a16="http://schemas.microsoft.com/office/drawing/2014/main" id="{B474D51D-EF6B-2814-F13F-656AE50F47A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28690110" y="9276968"/>
            <a:ext cx="2743200" cy="2743200"/>
          </a:xfrm>
          <a:prstGeom prst="rect">
            <a:avLst/>
          </a:prstGeom>
        </p:spPr>
      </p:pic>
      <p:sp>
        <p:nvSpPr>
          <p:cNvPr id="14" name="TextBox 13">
            <a:extLst>
              <a:ext uri="{FF2B5EF4-FFF2-40B4-BE49-F238E27FC236}">
                <a16:creationId xmlns:a16="http://schemas.microsoft.com/office/drawing/2014/main" id="{817147F4-6C38-18B7-8B93-71540C64FA0B}"/>
              </a:ext>
            </a:extLst>
          </p:cNvPr>
          <p:cNvSpPr txBox="1"/>
          <p:nvPr/>
        </p:nvSpPr>
        <p:spPr>
          <a:xfrm>
            <a:off x="18665102" y="14277092"/>
            <a:ext cx="7826844" cy="784830"/>
          </a:xfrm>
          <a:prstGeom prst="rect">
            <a:avLst/>
          </a:prstGeom>
          <a:noFill/>
        </p:spPr>
        <p:txBody>
          <a:bodyPr wrap="square" rtlCol="0">
            <a:spAutoFit/>
          </a:bodyPr>
          <a:lstStyle/>
          <a:p>
            <a:pPr algn="ctr" defTabSz="2743200">
              <a:buClr>
                <a:srgbClr val="000000"/>
              </a:buClr>
              <a:defRPr/>
            </a:pPr>
            <a:r>
              <a:rPr lang="en-US" sz="4500" kern="0">
                <a:solidFill>
                  <a:srgbClr val="000000"/>
                </a:solidFill>
                <a:latin typeface="NVIDIA Sans" panose="020B0503020203020204" pitchFamily="34" charset="0"/>
                <a:cs typeface="NVIDIA Sans" panose="020B0503020203020204" pitchFamily="34" charset="0"/>
                <a:sym typeface="Arial"/>
              </a:rPr>
              <a:t>US English Female</a:t>
            </a:r>
          </a:p>
        </p:txBody>
      </p:sp>
      <p:sp>
        <p:nvSpPr>
          <p:cNvPr id="15" name="TextBox 14">
            <a:extLst>
              <a:ext uri="{FF2B5EF4-FFF2-40B4-BE49-F238E27FC236}">
                <a16:creationId xmlns:a16="http://schemas.microsoft.com/office/drawing/2014/main" id="{C8849E30-CFBD-131C-7973-8B4B60E284F3}"/>
              </a:ext>
            </a:extLst>
          </p:cNvPr>
          <p:cNvSpPr txBox="1"/>
          <p:nvPr/>
        </p:nvSpPr>
        <p:spPr>
          <a:xfrm>
            <a:off x="27182305" y="14277350"/>
            <a:ext cx="6334302" cy="784830"/>
          </a:xfrm>
          <a:prstGeom prst="rect">
            <a:avLst/>
          </a:prstGeom>
          <a:noFill/>
        </p:spPr>
        <p:txBody>
          <a:bodyPr wrap="square" rtlCol="0">
            <a:spAutoFit/>
          </a:bodyPr>
          <a:lstStyle/>
          <a:p>
            <a:pPr algn="ctr" defTabSz="2743200">
              <a:buClr>
                <a:srgbClr val="000000"/>
              </a:buClr>
              <a:defRPr/>
            </a:pPr>
            <a:r>
              <a:rPr lang="en-US" sz="4500" kern="0">
                <a:solidFill>
                  <a:srgbClr val="000000"/>
                </a:solidFill>
                <a:latin typeface="NVIDIA Sans" panose="020B0503020203020204" pitchFamily="34" charset="0"/>
                <a:cs typeface="NVIDIA Sans" panose="020B0503020203020204" pitchFamily="34" charset="0"/>
                <a:sym typeface="Arial"/>
              </a:rPr>
              <a:t>US English Male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87"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74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2"/>
                </p:tgtEl>
              </p:cMediaNode>
            </p:audio>
            <p:audio>
              <p:cMediaNode vol="80000">
                <p:cTn id="12" fill="hold" display="0">
                  <p:stCondLst>
                    <p:cond delay="indefinite"/>
                  </p:stCondLst>
                  <p:endCondLst>
                    <p:cond evt="onStopAudio" delay="0">
                      <p:tgtEl>
                        <p:sldTgt/>
                      </p:tgtEl>
                    </p:cond>
                  </p:endCondLst>
                </p:cTn>
                <p:tgtEl>
                  <p:spTgt spid="1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57" name="Rectangle 56">
            <a:extLst>
              <a:ext uri="{FF2B5EF4-FFF2-40B4-BE49-F238E27FC236}">
                <a16:creationId xmlns:a16="http://schemas.microsoft.com/office/drawing/2014/main" id="{BEB12910-A180-1A45-8527-CC3C17C6CEC1}"/>
              </a:ext>
            </a:extLst>
          </p:cNvPr>
          <p:cNvSpPr/>
          <p:nvPr/>
        </p:nvSpPr>
        <p:spPr>
          <a:xfrm>
            <a:off x="6331691" y="6787234"/>
            <a:ext cx="23052582" cy="8083696"/>
          </a:xfrm>
          <a:prstGeom prst="rect">
            <a:avLst/>
          </a:prstGeom>
          <a:noFill/>
          <a:ln w="12700">
            <a:solidFill>
              <a:schemeClr val="tx1">
                <a:lumMod val="75000"/>
              </a:schemeClr>
            </a:solidFill>
          </a:ln>
          <a:effectLst>
            <a:outerShdw blurRad="63500" sx="100577" sy="100577" algn="ctr" rotWithShape="0">
              <a:schemeClr val="bg1">
                <a:lumMod val="95000"/>
                <a:lumOff val="5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buClr>
                <a:srgbClr val="000000"/>
              </a:buClr>
            </a:pPr>
            <a:endParaRPr lang="en-US" sz="18000" kern="0">
              <a:solidFill>
                <a:srgbClr val="000000"/>
              </a:solidFill>
              <a:latin typeface="NVIDIA Sans" panose="020B0503020203020204" pitchFamily="34" charset="0"/>
              <a:cs typeface="NVIDIA Sans" panose="020B0503020203020204" pitchFamily="34" charset="0"/>
              <a:sym typeface="Arial"/>
            </a:endParaRPr>
          </a:p>
        </p:txBody>
      </p:sp>
      <p:pic>
        <p:nvPicPr>
          <p:cNvPr id="855" name="Google Shape;855;p7"/>
          <p:cNvPicPr preferRelativeResize="0"/>
          <p:nvPr/>
        </p:nvPicPr>
        <p:blipFill rotWithShape="1">
          <a:blip r:embed="rId3">
            <a:alphaModFix/>
          </a:blip>
          <a:srcRect/>
          <a:stretch/>
        </p:blipFill>
        <p:spPr>
          <a:xfrm>
            <a:off x="29902603" y="9175965"/>
            <a:ext cx="1999254" cy="1215762"/>
          </a:xfrm>
          <a:prstGeom prst="rect">
            <a:avLst/>
          </a:prstGeom>
          <a:noFill/>
          <a:ln>
            <a:noFill/>
          </a:ln>
        </p:spPr>
      </p:pic>
      <p:cxnSp>
        <p:nvCxnSpPr>
          <p:cNvPr id="858" name="Google Shape;858;p7"/>
          <p:cNvCxnSpPr>
            <a:cxnSpLocks/>
          </p:cNvCxnSpPr>
          <p:nvPr/>
        </p:nvCxnSpPr>
        <p:spPr>
          <a:xfrm>
            <a:off x="30081466" y="10861746"/>
            <a:ext cx="1645920" cy="0"/>
          </a:xfrm>
          <a:prstGeom prst="straightConnector1">
            <a:avLst/>
          </a:prstGeom>
          <a:noFill/>
          <a:ln w="38100" cap="flat" cmpd="sng">
            <a:solidFill>
              <a:srgbClr val="8C8C8C"/>
            </a:solidFill>
            <a:prstDash val="solid"/>
            <a:round/>
            <a:headEnd type="none" w="sm" len="sm"/>
            <a:tailEnd type="stealth" w="sm" len="sm"/>
          </a:ln>
        </p:spPr>
      </p:cxnSp>
      <p:sp>
        <p:nvSpPr>
          <p:cNvPr id="860" name="Google Shape;860;p7"/>
          <p:cNvSpPr txBox="1"/>
          <p:nvPr/>
        </p:nvSpPr>
        <p:spPr>
          <a:xfrm>
            <a:off x="29114789" y="11375375"/>
            <a:ext cx="3398550" cy="646210"/>
          </a:xfrm>
          <a:prstGeom prst="rect">
            <a:avLst/>
          </a:prstGeom>
          <a:noFill/>
          <a:ln>
            <a:noFill/>
          </a:ln>
        </p:spPr>
        <p:txBody>
          <a:bodyPr spcFirstLastPara="1" wrap="square" lIns="274276" tIns="137100" rIns="274276" bIns="137100" anchor="t" anchorCtr="0">
            <a:spAutoFit/>
          </a:bodyPr>
          <a:lstStyle/>
          <a:p>
            <a:pPr algn="ctr" defTabSz="2743200">
              <a:buClr>
                <a:srgbClr val="000000"/>
              </a:buClr>
              <a:buSzPts val="800"/>
            </a:pPr>
            <a:r>
              <a:rPr lang="en-US" sz="2400" kern="0">
                <a:solidFill>
                  <a:srgbClr val="000000"/>
                </a:solidFill>
                <a:latin typeface="NVIDIA Sans" panose="020B0503020203020204" pitchFamily="34" charset="0"/>
                <a:cs typeface="NVIDIA Sans" panose="020B0503020203020204" pitchFamily="34" charset="0"/>
                <a:sym typeface="Arial"/>
              </a:rPr>
              <a:t>Audio </a:t>
            </a:r>
            <a:endParaRPr sz="4200" kern="0">
              <a:solidFill>
                <a:srgbClr val="000000"/>
              </a:solidFill>
              <a:latin typeface="NVIDIA Sans" panose="020B0503020203020204" pitchFamily="34" charset="0"/>
              <a:cs typeface="NVIDIA Sans" panose="020B0503020203020204" pitchFamily="34" charset="0"/>
              <a:sym typeface="Arial"/>
            </a:endParaRPr>
          </a:p>
        </p:txBody>
      </p:sp>
      <p:sp>
        <p:nvSpPr>
          <p:cNvPr id="50" name="Google Shape;860;p7">
            <a:extLst>
              <a:ext uri="{FF2B5EF4-FFF2-40B4-BE49-F238E27FC236}">
                <a16:creationId xmlns:a16="http://schemas.microsoft.com/office/drawing/2014/main" id="{F5804347-39A5-2A4A-807D-004EE7571303}"/>
              </a:ext>
            </a:extLst>
          </p:cNvPr>
          <p:cNvSpPr txBox="1"/>
          <p:nvPr/>
        </p:nvSpPr>
        <p:spPr>
          <a:xfrm>
            <a:off x="2722691" y="11363003"/>
            <a:ext cx="3398550" cy="646210"/>
          </a:xfrm>
          <a:prstGeom prst="rect">
            <a:avLst/>
          </a:prstGeom>
          <a:noFill/>
          <a:ln>
            <a:noFill/>
          </a:ln>
        </p:spPr>
        <p:txBody>
          <a:bodyPr spcFirstLastPara="1" wrap="square" lIns="274276" tIns="137100" rIns="274276" bIns="137100" anchor="t" anchorCtr="0">
            <a:spAutoFit/>
          </a:bodyPr>
          <a:lstStyle/>
          <a:p>
            <a:pPr algn="ctr" defTabSz="2743200">
              <a:buClr>
                <a:srgbClr val="000000"/>
              </a:buClr>
              <a:buSzPts val="800"/>
            </a:pPr>
            <a:r>
              <a:rPr lang="en-US" sz="2400" kern="0">
                <a:solidFill>
                  <a:srgbClr val="000000"/>
                </a:solidFill>
                <a:latin typeface="NVIDIA Sans" panose="020B0503020203020204" pitchFamily="34" charset="0"/>
                <a:cs typeface="NVIDIA Sans" panose="020B0503020203020204" pitchFamily="34" charset="0"/>
                <a:sym typeface="Arial"/>
              </a:rPr>
              <a:t>Text</a:t>
            </a:r>
            <a:endParaRPr sz="4200" kern="0">
              <a:solidFill>
                <a:srgbClr val="000000"/>
              </a:solidFill>
              <a:latin typeface="NVIDIA Sans" panose="020B0503020203020204" pitchFamily="34" charset="0"/>
              <a:cs typeface="NVIDIA Sans" panose="020B0503020203020204" pitchFamily="34" charset="0"/>
              <a:sym typeface="Arial"/>
            </a:endParaRPr>
          </a:p>
        </p:txBody>
      </p:sp>
      <p:pic>
        <p:nvPicPr>
          <p:cNvPr id="51" name="Google Shape;905;p1" descr="A close up of a logo&#10;&#10;Description automatically generated">
            <a:extLst>
              <a:ext uri="{FF2B5EF4-FFF2-40B4-BE49-F238E27FC236}">
                <a16:creationId xmlns:a16="http://schemas.microsoft.com/office/drawing/2014/main" id="{FC2D16DD-E420-5D4B-80CE-C95E55666BD6}"/>
              </a:ext>
            </a:extLst>
          </p:cNvPr>
          <p:cNvPicPr preferRelativeResize="0"/>
          <p:nvPr/>
        </p:nvPicPr>
        <p:blipFill rotWithShape="1">
          <a:blip r:embed="rId4">
            <a:alphaModFix/>
          </a:blip>
          <a:srcRect/>
          <a:stretch/>
        </p:blipFill>
        <p:spPr>
          <a:xfrm>
            <a:off x="3715377" y="9392246"/>
            <a:ext cx="1490374" cy="1414128"/>
          </a:xfrm>
          <a:prstGeom prst="rect">
            <a:avLst/>
          </a:prstGeom>
          <a:noFill/>
          <a:ln>
            <a:noFill/>
          </a:ln>
        </p:spPr>
      </p:pic>
      <p:cxnSp>
        <p:nvCxnSpPr>
          <p:cNvPr id="32" name="Google Shape;883;p7">
            <a:extLst>
              <a:ext uri="{FF2B5EF4-FFF2-40B4-BE49-F238E27FC236}">
                <a16:creationId xmlns:a16="http://schemas.microsoft.com/office/drawing/2014/main" id="{E034B61C-6D50-D843-9639-0CA29ED4CA27}"/>
              </a:ext>
            </a:extLst>
          </p:cNvPr>
          <p:cNvCxnSpPr>
            <a:cxnSpLocks/>
          </p:cNvCxnSpPr>
          <p:nvPr/>
        </p:nvCxnSpPr>
        <p:spPr>
          <a:xfrm rot="10800000">
            <a:off x="3671728" y="10977120"/>
            <a:ext cx="1645920" cy="0"/>
          </a:xfrm>
          <a:prstGeom prst="straightConnector1">
            <a:avLst/>
          </a:prstGeom>
          <a:noFill/>
          <a:ln w="57150" cap="flat" cmpd="sng">
            <a:solidFill>
              <a:srgbClr val="8C8C8C"/>
            </a:solidFill>
            <a:prstDash val="solid"/>
            <a:round/>
            <a:headEnd type="stealth" w="med" len="med"/>
            <a:tailEnd type="none" w="sm" len="sm"/>
          </a:ln>
        </p:spPr>
      </p:cxnSp>
      <p:pic>
        <p:nvPicPr>
          <p:cNvPr id="71" name="Google Shape;875;p7" descr="A picture containing shape&#10;&#10;Description automatically generated">
            <a:extLst>
              <a:ext uri="{FF2B5EF4-FFF2-40B4-BE49-F238E27FC236}">
                <a16:creationId xmlns:a16="http://schemas.microsoft.com/office/drawing/2014/main" id="{FC2821C4-DF69-E544-9B55-3361898BCCB3}"/>
              </a:ext>
            </a:extLst>
          </p:cNvPr>
          <p:cNvPicPr preferRelativeResize="0"/>
          <p:nvPr/>
        </p:nvPicPr>
        <p:blipFill rotWithShape="1">
          <a:blip r:embed="rId5">
            <a:clrChange>
              <a:clrFrom>
                <a:srgbClr val="F0F0F0"/>
              </a:clrFrom>
              <a:clrTo>
                <a:srgbClr val="F0F0F0">
                  <a:alpha val="0"/>
                </a:srgbClr>
              </a:clrTo>
            </a:clrChange>
            <a:alphaModFix/>
          </a:blip>
          <a:srcRect/>
          <a:stretch/>
        </p:blipFill>
        <p:spPr>
          <a:xfrm>
            <a:off x="6422700" y="9859932"/>
            <a:ext cx="2725500" cy="1920240"/>
          </a:xfrm>
          <a:prstGeom prst="rect">
            <a:avLst/>
          </a:prstGeom>
          <a:noFill/>
          <a:ln>
            <a:noFill/>
          </a:ln>
        </p:spPr>
      </p:pic>
      <p:pic>
        <p:nvPicPr>
          <p:cNvPr id="72" name="Google Shape;876;p7" descr="Chart&#10;&#10;Description automatically generated">
            <a:extLst>
              <a:ext uri="{FF2B5EF4-FFF2-40B4-BE49-F238E27FC236}">
                <a16:creationId xmlns:a16="http://schemas.microsoft.com/office/drawing/2014/main" id="{506278C5-7528-9D48-929C-343F3C5EEA72}"/>
              </a:ext>
            </a:extLst>
          </p:cNvPr>
          <p:cNvPicPr preferRelativeResize="0"/>
          <p:nvPr/>
        </p:nvPicPr>
        <p:blipFill rotWithShape="1">
          <a:blip r:embed="rId6">
            <a:clrChange>
              <a:clrFrom>
                <a:srgbClr val="F0F0F0"/>
              </a:clrFrom>
              <a:clrTo>
                <a:srgbClr val="F0F0F0">
                  <a:alpha val="0"/>
                </a:srgbClr>
              </a:clrTo>
            </a:clrChange>
            <a:alphaModFix/>
          </a:blip>
          <a:srcRect/>
          <a:stretch/>
        </p:blipFill>
        <p:spPr>
          <a:xfrm>
            <a:off x="25326748" y="9677250"/>
            <a:ext cx="3595552" cy="1920240"/>
          </a:xfrm>
          <a:prstGeom prst="rect">
            <a:avLst/>
          </a:prstGeom>
          <a:noFill/>
          <a:ln>
            <a:noFill/>
          </a:ln>
        </p:spPr>
      </p:pic>
      <p:sp>
        <p:nvSpPr>
          <p:cNvPr id="73" name="Google Shape;877;p7">
            <a:extLst>
              <a:ext uri="{FF2B5EF4-FFF2-40B4-BE49-F238E27FC236}">
                <a16:creationId xmlns:a16="http://schemas.microsoft.com/office/drawing/2014/main" id="{094D3703-6E6B-B049-9F4D-13EA6C17CFE4}"/>
              </a:ext>
            </a:extLst>
          </p:cNvPr>
          <p:cNvSpPr txBox="1"/>
          <p:nvPr/>
        </p:nvSpPr>
        <p:spPr>
          <a:xfrm>
            <a:off x="6331691" y="11955954"/>
            <a:ext cx="3365986" cy="1015541"/>
          </a:xfrm>
          <a:prstGeom prst="rect">
            <a:avLst/>
          </a:prstGeom>
          <a:noFill/>
          <a:ln>
            <a:noFill/>
          </a:ln>
        </p:spPr>
        <p:txBody>
          <a:bodyPr spcFirstLastPara="1" wrap="square" lIns="274276" tIns="137100" rIns="274276" bIns="137100" anchor="t" anchorCtr="0">
            <a:spAutoFit/>
          </a:bodyPr>
          <a:lstStyle/>
          <a:p>
            <a:pPr algn="ctr" defTabSz="2743200">
              <a:buClr>
                <a:srgbClr val="000000"/>
              </a:buClr>
              <a:buSzPts val="800"/>
            </a:pPr>
            <a:r>
              <a:rPr lang="en-US" sz="2400" kern="0">
                <a:solidFill>
                  <a:srgbClr val="5E5E5E"/>
                </a:solidFill>
                <a:latin typeface="NVIDIA Sans" panose="020B0503020203020204" pitchFamily="34" charset="0"/>
                <a:cs typeface="NVIDIA Sans" panose="020B0503020203020204" pitchFamily="34" charset="0"/>
                <a:sym typeface="Arial"/>
              </a:rPr>
              <a:t>Text Normalization &amp; Preprocessing</a:t>
            </a:r>
            <a:endParaRPr sz="2400" kern="0">
              <a:solidFill>
                <a:srgbClr val="5E5E5E"/>
              </a:solidFill>
              <a:latin typeface="NVIDIA Sans" panose="020B0503020203020204" pitchFamily="34" charset="0"/>
              <a:cs typeface="NVIDIA Sans" panose="020B0503020203020204" pitchFamily="34" charset="0"/>
              <a:sym typeface="Arial"/>
            </a:endParaRPr>
          </a:p>
        </p:txBody>
      </p:sp>
      <p:cxnSp>
        <p:nvCxnSpPr>
          <p:cNvPr id="77" name="Google Shape;882;p7">
            <a:extLst>
              <a:ext uri="{FF2B5EF4-FFF2-40B4-BE49-F238E27FC236}">
                <a16:creationId xmlns:a16="http://schemas.microsoft.com/office/drawing/2014/main" id="{90FBAED2-76A1-1349-BE07-FCBF03F7C2DF}"/>
              </a:ext>
            </a:extLst>
          </p:cNvPr>
          <p:cNvCxnSpPr>
            <a:cxnSpLocks/>
          </p:cNvCxnSpPr>
          <p:nvPr/>
        </p:nvCxnSpPr>
        <p:spPr>
          <a:xfrm flipH="1">
            <a:off x="9415867" y="10820053"/>
            <a:ext cx="1429362" cy="4594"/>
          </a:xfrm>
          <a:prstGeom prst="straightConnector1">
            <a:avLst/>
          </a:prstGeom>
          <a:noFill/>
          <a:ln w="41275" cap="flat" cmpd="sng">
            <a:solidFill>
              <a:srgbClr val="8C8C8C"/>
            </a:solidFill>
            <a:prstDash val="solid"/>
            <a:round/>
            <a:headEnd type="triangle" w="med" len="sm"/>
            <a:tailEnd type="stealth" w="med" len="med"/>
          </a:ln>
        </p:spPr>
      </p:cxnSp>
      <p:sp>
        <p:nvSpPr>
          <p:cNvPr id="78" name="Google Shape;884;p7">
            <a:extLst>
              <a:ext uri="{FF2B5EF4-FFF2-40B4-BE49-F238E27FC236}">
                <a16:creationId xmlns:a16="http://schemas.microsoft.com/office/drawing/2014/main" id="{4B054727-579F-E242-B618-6F94DFD55C7F}"/>
              </a:ext>
            </a:extLst>
          </p:cNvPr>
          <p:cNvSpPr txBox="1"/>
          <p:nvPr/>
        </p:nvSpPr>
        <p:spPr>
          <a:xfrm>
            <a:off x="20765008" y="11965614"/>
            <a:ext cx="3365988" cy="1015541"/>
          </a:xfrm>
          <a:prstGeom prst="rect">
            <a:avLst/>
          </a:prstGeom>
          <a:noFill/>
          <a:ln>
            <a:noFill/>
          </a:ln>
        </p:spPr>
        <p:txBody>
          <a:bodyPr spcFirstLastPara="1" wrap="square" lIns="274276" tIns="137100" rIns="274276" bIns="137100" anchor="t" anchorCtr="0">
            <a:spAutoFit/>
          </a:bodyPr>
          <a:lstStyle/>
          <a:p>
            <a:pPr algn="ctr" defTabSz="2743200">
              <a:buClr>
                <a:srgbClr val="000000"/>
              </a:buClr>
              <a:buSzPts val="800"/>
            </a:pPr>
            <a:r>
              <a:rPr lang="en-US" sz="2400" kern="0">
                <a:solidFill>
                  <a:srgbClr val="5E5E5E"/>
                </a:solidFill>
                <a:latin typeface="NVIDIA Sans" panose="020B0503020203020204" pitchFamily="34" charset="0"/>
                <a:cs typeface="NVIDIA Sans" panose="020B0503020203020204" pitchFamily="34" charset="0"/>
                <a:sym typeface="Arial"/>
              </a:rPr>
              <a:t>Spectrogram Generator</a:t>
            </a:r>
            <a:endParaRPr sz="2400" kern="0">
              <a:solidFill>
                <a:srgbClr val="5E5E5E"/>
              </a:solidFill>
              <a:latin typeface="NVIDIA Sans" panose="020B0503020203020204" pitchFamily="34" charset="0"/>
              <a:cs typeface="NVIDIA Sans" panose="020B0503020203020204" pitchFamily="34" charset="0"/>
              <a:sym typeface="Arial"/>
            </a:endParaRPr>
          </a:p>
        </p:txBody>
      </p:sp>
      <p:sp>
        <p:nvSpPr>
          <p:cNvPr id="79" name="Google Shape;885;p7">
            <a:extLst>
              <a:ext uri="{FF2B5EF4-FFF2-40B4-BE49-F238E27FC236}">
                <a16:creationId xmlns:a16="http://schemas.microsoft.com/office/drawing/2014/main" id="{A57F1509-0A40-A44A-9CD2-75E1BBE13ADC}"/>
              </a:ext>
            </a:extLst>
          </p:cNvPr>
          <p:cNvSpPr txBox="1"/>
          <p:nvPr/>
        </p:nvSpPr>
        <p:spPr>
          <a:xfrm>
            <a:off x="25758366" y="12083973"/>
            <a:ext cx="3365988" cy="646210"/>
          </a:xfrm>
          <a:prstGeom prst="rect">
            <a:avLst/>
          </a:prstGeom>
          <a:noFill/>
          <a:ln>
            <a:noFill/>
          </a:ln>
        </p:spPr>
        <p:txBody>
          <a:bodyPr spcFirstLastPara="1" wrap="square" lIns="274276" tIns="137100" rIns="274276" bIns="137100" anchor="t" anchorCtr="0">
            <a:spAutoFit/>
          </a:bodyPr>
          <a:lstStyle/>
          <a:p>
            <a:pPr algn="ctr" defTabSz="2743200">
              <a:buClr>
                <a:srgbClr val="000000"/>
              </a:buClr>
              <a:buSzPts val="800"/>
            </a:pPr>
            <a:r>
              <a:rPr lang="en-US" sz="2400" kern="0">
                <a:solidFill>
                  <a:srgbClr val="5E5E5E"/>
                </a:solidFill>
                <a:latin typeface="NVIDIA Sans" panose="020B0503020203020204" pitchFamily="34" charset="0"/>
                <a:cs typeface="NVIDIA Sans" panose="020B0503020203020204" pitchFamily="34" charset="0"/>
                <a:sym typeface="Arial"/>
              </a:rPr>
              <a:t>Vocoder Model</a:t>
            </a:r>
            <a:endParaRPr sz="2400" kern="0">
              <a:solidFill>
                <a:srgbClr val="5E5E5E"/>
              </a:solidFill>
              <a:latin typeface="NVIDIA Sans" panose="020B0503020203020204" pitchFamily="34" charset="0"/>
              <a:cs typeface="NVIDIA Sans" panose="020B0503020203020204" pitchFamily="34" charset="0"/>
              <a:sym typeface="Arial"/>
            </a:endParaRPr>
          </a:p>
        </p:txBody>
      </p:sp>
      <p:sp>
        <p:nvSpPr>
          <p:cNvPr id="80" name="Google Shape;886;p7">
            <a:extLst>
              <a:ext uri="{FF2B5EF4-FFF2-40B4-BE49-F238E27FC236}">
                <a16:creationId xmlns:a16="http://schemas.microsoft.com/office/drawing/2014/main" id="{D7A927C6-550C-DB4F-876A-3E832A840A7C}"/>
              </a:ext>
            </a:extLst>
          </p:cNvPr>
          <p:cNvSpPr txBox="1"/>
          <p:nvPr/>
        </p:nvSpPr>
        <p:spPr>
          <a:xfrm>
            <a:off x="10203700" y="12127501"/>
            <a:ext cx="3365988" cy="646210"/>
          </a:xfrm>
          <a:prstGeom prst="rect">
            <a:avLst/>
          </a:prstGeom>
          <a:noFill/>
          <a:ln>
            <a:noFill/>
          </a:ln>
        </p:spPr>
        <p:txBody>
          <a:bodyPr spcFirstLastPara="1" wrap="square" lIns="274276" tIns="137100" rIns="274276" bIns="137100" anchor="t" anchorCtr="0">
            <a:spAutoFit/>
          </a:bodyPr>
          <a:lstStyle/>
          <a:p>
            <a:pPr algn="ctr" defTabSz="2743200">
              <a:buClr>
                <a:srgbClr val="000000"/>
              </a:buClr>
              <a:buSzPts val="800"/>
            </a:pPr>
            <a:r>
              <a:rPr lang="en-US" sz="2400" kern="0">
                <a:solidFill>
                  <a:srgbClr val="5E5E5E"/>
                </a:solidFill>
                <a:latin typeface="NVIDIA Sans" panose="020B0503020203020204" pitchFamily="34" charset="0"/>
                <a:cs typeface="NVIDIA Sans" panose="020B0503020203020204" pitchFamily="34" charset="0"/>
                <a:sym typeface="Arial"/>
              </a:rPr>
              <a:t>Text Encoding</a:t>
            </a:r>
            <a:endParaRPr sz="2400" kern="0">
              <a:solidFill>
                <a:srgbClr val="5E5E5E"/>
              </a:solidFill>
              <a:latin typeface="NVIDIA Sans" panose="020B0503020203020204" pitchFamily="34" charset="0"/>
              <a:cs typeface="NVIDIA Sans" panose="020B0503020203020204" pitchFamily="34" charset="0"/>
              <a:sym typeface="Arial"/>
            </a:endParaRPr>
          </a:p>
        </p:txBody>
      </p:sp>
      <p:sp>
        <p:nvSpPr>
          <p:cNvPr id="81" name="Google Shape;887;p7">
            <a:extLst>
              <a:ext uri="{FF2B5EF4-FFF2-40B4-BE49-F238E27FC236}">
                <a16:creationId xmlns:a16="http://schemas.microsoft.com/office/drawing/2014/main" id="{BCEC01D8-6B4B-DA42-8978-D19DF3EF3862}"/>
              </a:ext>
            </a:extLst>
          </p:cNvPr>
          <p:cNvSpPr txBox="1"/>
          <p:nvPr/>
        </p:nvSpPr>
        <p:spPr>
          <a:xfrm>
            <a:off x="15539722" y="11967972"/>
            <a:ext cx="3365988" cy="1015541"/>
          </a:xfrm>
          <a:prstGeom prst="rect">
            <a:avLst/>
          </a:prstGeom>
          <a:noFill/>
          <a:ln>
            <a:noFill/>
          </a:ln>
        </p:spPr>
        <p:txBody>
          <a:bodyPr spcFirstLastPara="1" wrap="square" lIns="274276" tIns="137100" rIns="274276" bIns="137100" anchor="t" anchorCtr="0">
            <a:spAutoFit/>
          </a:bodyPr>
          <a:lstStyle/>
          <a:p>
            <a:pPr algn="ctr" defTabSz="2743200">
              <a:buClr>
                <a:srgbClr val="000000"/>
              </a:buClr>
              <a:buSzPts val="800"/>
            </a:pPr>
            <a:r>
              <a:rPr lang="en-US" sz="2400" kern="0">
                <a:solidFill>
                  <a:srgbClr val="5E5E5E"/>
                </a:solidFill>
                <a:latin typeface="NVIDIA Sans" panose="020B0503020203020204" pitchFamily="34" charset="0"/>
                <a:cs typeface="NVIDIA Sans" panose="020B0503020203020204" pitchFamily="34" charset="0"/>
                <a:sym typeface="Arial"/>
              </a:rPr>
              <a:t>Pitch and Duration Predictor</a:t>
            </a:r>
            <a:endParaRPr sz="2400" kern="0">
              <a:solidFill>
                <a:srgbClr val="5E5E5E"/>
              </a:solidFill>
              <a:latin typeface="NVIDIA Sans" panose="020B0503020203020204" pitchFamily="34" charset="0"/>
              <a:cs typeface="NVIDIA Sans" panose="020B0503020203020204" pitchFamily="34" charset="0"/>
              <a:sym typeface="Arial"/>
            </a:endParaRPr>
          </a:p>
        </p:txBody>
      </p:sp>
      <p:pic>
        <p:nvPicPr>
          <p:cNvPr id="82" name="Google Shape;892;p7">
            <a:extLst>
              <a:ext uri="{FF2B5EF4-FFF2-40B4-BE49-F238E27FC236}">
                <a16:creationId xmlns:a16="http://schemas.microsoft.com/office/drawing/2014/main" id="{6E70403E-5A3F-BA4C-AD2B-28BA330ACC9A}"/>
              </a:ext>
            </a:extLst>
          </p:cNvPr>
          <p:cNvPicPr preferRelativeResize="0"/>
          <p:nvPr/>
        </p:nvPicPr>
        <p:blipFill rotWithShape="1">
          <a:blip r:embed="rId7">
            <a:alphaModFix/>
          </a:blip>
          <a:srcRect/>
          <a:stretch/>
        </p:blipFill>
        <p:spPr>
          <a:xfrm>
            <a:off x="15743674" y="10391726"/>
            <a:ext cx="2743200" cy="280656"/>
          </a:xfrm>
          <a:prstGeom prst="rect">
            <a:avLst/>
          </a:prstGeom>
          <a:noFill/>
          <a:ln>
            <a:noFill/>
          </a:ln>
        </p:spPr>
      </p:pic>
      <p:pic>
        <p:nvPicPr>
          <p:cNvPr id="83" name="Google Shape;893;p7">
            <a:extLst>
              <a:ext uri="{FF2B5EF4-FFF2-40B4-BE49-F238E27FC236}">
                <a16:creationId xmlns:a16="http://schemas.microsoft.com/office/drawing/2014/main" id="{CE569122-B509-2C49-A850-4B96AA156ED0}"/>
              </a:ext>
            </a:extLst>
          </p:cNvPr>
          <p:cNvPicPr preferRelativeResize="0"/>
          <p:nvPr/>
        </p:nvPicPr>
        <p:blipFill rotWithShape="1">
          <a:blip r:embed="rId8">
            <a:alphaModFix/>
          </a:blip>
          <a:srcRect/>
          <a:stretch/>
        </p:blipFill>
        <p:spPr>
          <a:xfrm>
            <a:off x="15762132" y="10803032"/>
            <a:ext cx="2743200" cy="285612"/>
          </a:xfrm>
          <a:prstGeom prst="rect">
            <a:avLst/>
          </a:prstGeom>
          <a:noFill/>
          <a:ln>
            <a:noFill/>
          </a:ln>
        </p:spPr>
      </p:pic>
      <p:pic>
        <p:nvPicPr>
          <p:cNvPr id="84" name="Google Shape;894;p7" descr="Diagram&#10;&#10;Description automatically generated">
            <a:extLst>
              <a:ext uri="{FF2B5EF4-FFF2-40B4-BE49-F238E27FC236}">
                <a16:creationId xmlns:a16="http://schemas.microsoft.com/office/drawing/2014/main" id="{A36EDBEC-607E-AE48-9C7A-1CCC6BB86460}"/>
              </a:ext>
            </a:extLst>
          </p:cNvPr>
          <p:cNvPicPr preferRelativeResize="0"/>
          <p:nvPr/>
        </p:nvPicPr>
        <p:blipFill rotWithShape="1">
          <a:blip r:embed="rId9">
            <a:clrChange>
              <a:clrFrom>
                <a:srgbClr val="F0F0F0"/>
              </a:clrFrom>
              <a:clrTo>
                <a:srgbClr val="F0F0F0">
                  <a:alpha val="0"/>
                </a:srgbClr>
              </a:clrTo>
            </a:clrChange>
            <a:alphaModFix/>
          </a:blip>
          <a:srcRect/>
          <a:stretch/>
        </p:blipFill>
        <p:spPr>
          <a:xfrm>
            <a:off x="11133220" y="9998766"/>
            <a:ext cx="1371600" cy="1645920"/>
          </a:xfrm>
          <a:prstGeom prst="rect">
            <a:avLst/>
          </a:prstGeom>
          <a:noFill/>
          <a:ln>
            <a:noFill/>
          </a:ln>
        </p:spPr>
      </p:pic>
      <p:pic>
        <p:nvPicPr>
          <p:cNvPr id="85" name="Google Shape;895;p7" descr="Diagram, engineering drawing&#10;&#10;Description automatically generated">
            <a:extLst>
              <a:ext uri="{FF2B5EF4-FFF2-40B4-BE49-F238E27FC236}">
                <a16:creationId xmlns:a16="http://schemas.microsoft.com/office/drawing/2014/main" id="{87DE8EED-3D8C-6C41-8B00-A280C006CABE}"/>
              </a:ext>
            </a:extLst>
          </p:cNvPr>
          <p:cNvPicPr preferRelativeResize="0"/>
          <p:nvPr/>
        </p:nvPicPr>
        <p:blipFill rotWithShape="1">
          <a:blip r:embed="rId10">
            <a:clrChange>
              <a:clrFrom>
                <a:srgbClr val="F0F0F0"/>
              </a:clrFrom>
              <a:clrTo>
                <a:srgbClr val="F0F0F0">
                  <a:alpha val="0"/>
                </a:srgbClr>
              </a:clrTo>
            </a:clrChange>
            <a:alphaModFix/>
          </a:blip>
          <a:srcRect/>
          <a:stretch/>
        </p:blipFill>
        <p:spPr>
          <a:xfrm>
            <a:off x="21880912" y="9677251"/>
            <a:ext cx="1371600" cy="2168334"/>
          </a:xfrm>
          <a:prstGeom prst="rect">
            <a:avLst/>
          </a:prstGeom>
          <a:noFill/>
          <a:ln>
            <a:noFill/>
          </a:ln>
        </p:spPr>
      </p:pic>
      <p:sp>
        <p:nvSpPr>
          <p:cNvPr id="86" name="Google Shape;874;p7">
            <a:extLst>
              <a:ext uri="{FF2B5EF4-FFF2-40B4-BE49-F238E27FC236}">
                <a16:creationId xmlns:a16="http://schemas.microsoft.com/office/drawing/2014/main" id="{3E8C9D99-8245-8E4F-B541-02B0B13CDCFC}"/>
              </a:ext>
            </a:extLst>
          </p:cNvPr>
          <p:cNvSpPr txBox="1"/>
          <p:nvPr/>
        </p:nvSpPr>
        <p:spPr>
          <a:xfrm>
            <a:off x="3202625" y="8045308"/>
            <a:ext cx="3526054" cy="1661872"/>
          </a:xfrm>
          <a:prstGeom prst="rect">
            <a:avLst/>
          </a:prstGeom>
          <a:noFill/>
          <a:ln w="9525" cap="flat" cmpd="sng">
            <a:noFill/>
            <a:prstDash val="solid"/>
            <a:round/>
            <a:headEnd type="none" w="sm" len="sm"/>
            <a:tailEnd type="none" w="sm" len="sm"/>
          </a:ln>
        </p:spPr>
        <p:txBody>
          <a:bodyPr spcFirstLastPara="1" wrap="square" lIns="274276" tIns="137100" rIns="274276" bIns="137100" anchor="t" anchorCtr="0">
            <a:spAutoFit/>
          </a:bodyPr>
          <a:lstStyle/>
          <a:p>
            <a:pPr defTabSz="2743200">
              <a:buClr>
                <a:srgbClr val="000000"/>
              </a:buClr>
              <a:buSzPts val="733"/>
            </a:pPr>
            <a:r>
              <a:rPr lang="en-US" sz="2200" i="1" kern="0">
                <a:solidFill>
                  <a:srgbClr val="5E5E5E"/>
                </a:solidFill>
                <a:latin typeface="NVIDIA Sans" panose="020B0503020203020204" pitchFamily="34" charset="0"/>
                <a:cs typeface="NVIDIA Sans" panose="020B0503020203020204" pitchFamily="34" charset="0"/>
                <a:sym typeface="Arial"/>
              </a:rPr>
              <a:t>“Expect some clear skies in London tomorrow.”</a:t>
            </a:r>
            <a:endParaRPr sz="4200" kern="0">
              <a:solidFill>
                <a:srgbClr val="000000"/>
              </a:solidFill>
              <a:latin typeface="NVIDIA Sans" panose="020B0503020203020204" pitchFamily="34" charset="0"/>
              <a:cs typeface="NVIDIA Sans" panose="020B0503020203020204" pitchFamily="34" charset="0"/>
              <a:sym typeface="Arial"/>
            </a:endParaRPr>
          </a:p>
          <a:p>
            <a:pPr defTabSz="2743200">
              <a:buClr>
                <a:srgbClr val="000000"/>
              </a:buClr>
              <a:buSzPts val="800"/>
            </a:pPr>
            <a:endParaRPr sz="2400" kern="0">
              <a:solidFill>
                <a:srgbClr val="5E5E5E"/>
              </a:solidFill>
              <a:latin typeface="NVIDIA Sans" panose="020B0503020203020204" pitchFamily="34" charset="0"/>
              <a:cs typeface="NVIDIA Sans" panose="020B0503020203020204" pitchFamily="34" charset="0"/>
              <a:sym typeface="Arial"/>
            </a:endParaRPr>
          </a:p>
        </p:txBody>
      </p:sp>
      <p:cxnSp>
        <p:nvCxnSpPr>
          <p:cNvPr id="87" name="Google Shape;882;p7">
            <a:extLst>
              <a:ext uri="{FF2B5EF4-FFF2-40B4-BE49-F238E27FC236}">
                <a16:creationId xmlns:a16="http://schemas.microsoft.com/office/drawing/2014/main" id="{9181CD98-E9D4-0447-9DBB-B9EB0875A48E}"/>
              </a:ext>
            </a:extLst>
          </p:cNvPr>
          <p:cNvCxnSpPr>
            <a:cxnSpLocks/>
          </p:cNvCxnSpPr>
          <p:nvPr/>
        </p:nvCxnSpPr>
        <p:spPr>
          <a:xfrm flipH="1">
            <a:off x="13310015" y="10811675"/>
            <a:ext cx="1429362" cy="4594"/>
          </a:xfrm>
          <a:prstGeom prst="straightConnector1">
            <a:avLst/>
          </a:prstGeom>
          <a:noFill/>
          <a:ln w="41275" cap="flat" cmpd="sng">
            <a:solidFill>
              <a:srgbClr val="8C8C8C"/>
            </a:solidFill>
            <a:prstDash val="solid"/>
            <a:round/>
            <a:headEnd type="triangle" w="med" len="sm"/>
            <a:tailEnd type="stealth" w="med" len="med"/>
          </a:ln>
        </p:spPr>
      </p:cxnSp>
      <p:cxnSp>
        <p:nvCxnSpPr>
          <p:cNvPr id="88" name="Google Shape;882;p7">
            <a:extLst>
              <a:ext uri="{FF2B5EF4-FFF2-40B4-BE49-F238E27FC236}">
                <a16:creationId xmlns:a16="http://schemas.microsoft.com/office/drawing/2014/main" id="{55D4DEBD-859D-5143-A0E1-C7CA9D60C3FF}"/>
              </a:ext>
            </a:extLst>
          </p:cNvPr>
          <p:cNvCxnSpPr>
            <a:cxnSpLocks/>
          </p:cNvCxnSpPr>
          <p:nvPr/>
        </p:nvCxnSpPr>
        <p:spPr>
          <a:xfrm flipH="1">
            <a:off x="19434455" y="10672385"/>
            <a:ext cx="1429362" cy="4594"/>
          </a:xfrm>
          <a:prstGeom prst="straightConnector1">
            <a:avLst/>
          </a:prstGeom>
          <a:noFill/>
          <a:ln w="41275" cap="flat" cmpd="sng">
            <a:solidFill>
              <a:srgbClr val="8C8C8C"/>
            </a:solidFill>
            <a:prstDash val="solid"/>
            <a:round/>
            <a:headEnd type="triangle" w="med" len="sm"/>
            <a:tailEnd type="stealth" w="med" len="med"/>
          </a:ln>
        </p:spPr>
      </p:cxnSp>
      <p:cxnSp>
        <p:nvCxnSpPr>
          <p:cNvPr id="89" name="Google Shape;882;p7">
            <a:extLst>
              <a:ext uri="{FF2B5EF4-FFF2-40B4-BE49-F238E27FC236}">
                <a16:creationId xmlns:a16="http://schemas.microsoft.com/office/drawing/2014/main" id="{C6B4BA0E-AA19-384D-B442-5C0FA2820476}"/>
              </a:ext>
            </a:extLst>
          </p:cNvPr>
          <p:cNvCxnSpPr>
            <a:cxnSpLocks/>
          </p:cNvCxnSpPr>
          <p:nvPr/>
        </p:nvCxnSpPr>
        <p:spPr>
          <a:xfrm flipH="1">
            <a:off x="24092275" y="10759121"/>
            <a:ext cx="1429362" cy="4594"/>
          </a:xfrm>
          <a:prstGeom prst="straightConnector1">
            <a:avLst/>
          </a:prstGeom>
          <a:noFill/>
          <a:ln w="41275" cap="flat" cmpd="sng">
            <a:solidFill>
              <a:srgbClr val="8C8C8C"/>
            </a:solidFill>
            <a:prstDash val="solid"/>
            <a:round/>
            <a:headEnd type="triangle" w="med" len="sm"/>
            <a:tailEnd type="stealth" w="med" len="med"/>
          </a:ln>
        </p:spPr>
      </p:cxnSp>
      <p:sp>
        <p:nvSpPr>
          <p:cNvPr id="90" name="Google Shape;874;p7">
            <a:extLst>
              <a:ext uri="{FF2B5EF4-FFF2-40B4-BE49-F238E27FC236}">
                <a16:creationId xmlns:a16="http://schemas.microsoft.com/office/drawing/2014/main" id="{9EA1BF9C-06A2-BF43-875F-7D26C11D182A}"/>
              </a:ext>
            </a:extLst>
          </p:cNvPr>
          <p:cNvSpPr txBox="1"/>
          <p:nvPr/>
        </p:nvSpPr>
        <p:spPr>
          <a:xfrm>
            <a:off x="29645631" y="7796802"/>
            <a:ext cx="3526054" cy="1661872"/>
          </a:xfrm>
          <a:prstGeom prst="rect">
            <a:avLst/>
          </a:prstGeom>
          <a:noFill/>
          <a:ln w="9525" cap="flat" cmpd="sng">
            <a:noFill/>
            <a:prstDash val="solid"/>
            <a:round/>
            <a:headEnd type="none" w="sm" len="sm"/>
            <a:tailEnd type="none" w="sm" len="sm"/>
          </a:ln>
        </p:spPr>
        <p:txBody>
          <a:bodyPr spcFirstLastPara="1" wrap="square" lIns="274276" tIns="137100" rIns="274276" bIns="137100" anchor="t" anchorCtr="0">
            <a:spAutoFit/>
          </a:bodyPr>
          <a:lstStyle/>
          <a:p>
            <a:pPr defTabSz="2743200">
              <a:buClr>
                <a:srgbClr val="000000"/>
              </a:buClr>
              <a:buSzPts val="733"/>
            </a:pPr>
            <a:r>
              <a:rPr lang="en-US" sz="2200" i="1" kern="0">
                <a:solidFill>
                  <a:srgbClr val="5E5E5E"/>
                </a:solidFill>
                <a:latin typeface="NVIDIA Sans" panose="020B0503020203020204" pitchFamily="34" charset="0"/>
                <a:cs typeface="NVIDIA Sans" panose="020B0503020203020204" pitchFamily="34" charset="0"/>
                <a:sym typeface="Arial"/>
              </a:rPr>
              <a:t>“Expect some clear skies in London tomorrow.”</a:t>
            </a:r>
            <a:endParaRPr sz="4200" kern="0">
              <a:solidFill>
                <a:srgbClr val="000000"/>
              </a:solidFill>
              <a:latin typeface="NVIDIA Sans" panose="020B0503020203020204" pitchFamily="34" charset="0"/>
              <a:cs typeface="NVIDIA Sans" panose="020B0503020203020204" pitchFamily="34" charset="0"/>
              <a:sym typeface="Arial"/>
            </a:endParaRPr>
          </a:p>
          <a:p>
            <a:pPr defTabSz="2743200">
              <a:buClr>
                <a:srgbClr val="000000"/>
              </a:buClr>
              <a:buSzPts val="800"/>
            </a:pPr>
            <a:endParaRPr sz="2400" kern="0">
              <a:solidFill>
                <a:srgbClr val="5E5E5E"/>
              </a:solidFill>
              <a:latin typeface="NVIDIA Sans" panose="020B0503020203020204" pitchFamily="34" charset="0"/>
              <a:cs typeface="NVIDIA Sans" panose="020B0503020203020204" pitchFamily="34" charset="0"/>
              <a:sym typeface="Arial"/>
            </a:endParaRPr>
          </a:p>
        </p:txBody>
      </p:sp>
      <p:pic>
        <p:nvPicPr>
          <p:cNvPr id="2" name="Google Shape;891;p7" descr="Chat bubble outline">
            <a:extLst>
              <a:ext uri="{FF2B5EF4-FFF2-40B4-BE49-F238E27FC236}">
                <a16:creationId xmlns:a16="http://schemas.microsoft.com/office/drawing/2014/main" id="{3D5CDD11-F6E9-A97E-5B7B-E5FBFCBF56BD}"/>
              </a:ext>
            </a:extLst>
          </p:cNvPr>
          <p:cNvPicPr preferRelativeResize="0"/>
          <p:nvPr/>
        </p:nvPicPr>
        <p:blipFill rotWithShape="1">
          <a:blip r:embed="rId11">
            <a:alphaModFix/>
          </a:blip>
          <a:srcRect/>
          <a:stretch/>
        </p:blipFill>
        <p:spPr>
          <a:xfrm flipH="1">
            <a:off x="29542812" y="8509728"/>
            <a:ext cx="2759076" cy="2833692"/>
          </a:xfrm>
          <a:prstGeom prst="rect">
            <a:avLst/>
          </a:prstGeom>
          <a:noFill/>
          <a:ln>
            <a:noFill/>
          </a:ln>
        </p:spPr>
      </p:pic>
      <p:sp>
        <p:nvSpPr>
          <p:cNvPr id="4" name="Google Shape;866;p7">
            <a:extLst>
              <a:ext uri="{FF2B5EF4-FFF2-40B4-BE49-F238E27FC236}">
                <a16:creationId xmlns:a16="http://schemas.microsoft.com/office/drawing/2014/main" id="{81AC27AD-E11F-C5EA-E120-8E9BFC0FACAA}"/>
              </a:ext>
            </a:extLst>
          </p:cNvPr>
          <p:cNvSpPr txBox="1"/>
          <p:nvPr/>
        </p:nvSpPr>
        <p:spPr>
          <a:xfrm>
            <a:off x="6369695" y="6778360"/>
            <a:ext cx="23052582" cy="892431"/>
          </a:xfrm>
          <a:prstGeom prst="rect">
            <a:avLst/>
          </a:prstGeom>
          <a:solidFill>
            <a:schemeClr val="tx2"/>
          </a:solidFill>
          <a:ln>
            <a:noFill/>
          </a:ln>
        </p:spPr>
        <p:txBody>
          <a:bodyPr spcFirstLastPara="1" wrap="square" lIns="274276" tIns="137100" rIns="274276" bIns="137100" anchor="t" anchorCtr="0">
            <a:spAutoFit/>
          </a:bodyPr>
          <a:lstStyle/>
          <a:p>
            <a:pPr algn="ctr" defTabSz="2743200">
              <a:buClr>
                <a:srgbClr val="000000"/>
              </a:buClr>
              <a:buSzPts val="1333"/>
            </a:pPr>
            <a:r>
              <a:rPr lang="en-US" sz="4000" kern="0">
                <a:solidFill>
                  <a:srgbClr val="FFFFFF"/>
                </a:solidFill>
                <a:latin typeface="NVIDIA Sans" panose="020B0503020203020204" pitchFamily="34" charset="0"/>
                <a:cs typeface="NVIDIA Sans" panose="020B0503020203020204" pitchFamily="34" charset="0"/>
                <a:sym typeface="Arial"/>
              </a:rPr>
              <a:t>TEXT-TO-SPEECH</a:t>
            </a:r>
            <a:endParaRPr sz="4000" kern="0">
              <a:solidFill>
                <a:srgbClr val="FFFFFF"/>
              </a:solidFill>
              <a:latin typeface="NVIDIA Sans" panose="020B0503020203020204" pitchFamily="34" charset="0"/>
              <a:cs typeface="NVIDIA Sans" panose="020B0503020203020204" pitchFamily="34" charset="0"/>
              <a:sym typeface="Arial"/>
            </a:endParaRPr>
          </a:p>
        </p:txBody>
      </p:sp>
      <p:sp>
        <p:nvSpPr>
          <p:cNvPr id="8" name="Title 7">
            <a:extLst>
              <a:ext uri="{FF2B5EF4-FFF2-40B4-BE49-F238E27FC236}">
                <a16:creationId xmlns:a16="http://schemas.microsoft.com/office/drawing/2014/main" id="{E5231293-0BB9-7821-47C1-B76D271070A6}"/>
              </a:ext>
            </a:extLst>
          </p:cNvPr>
          <p:cNvSpPr>
            <a:spLocks noGrp="1"/>
          </p:cNvSpPr>
          <p:nvPr>
            <p:ph type="title"/>
          </p:nvPr>
        </p:nvSpPr>
        <p:spPr/>
        <p:txBody>
          <a:bodyPr/>
          <a:lstStyle/>
          <a:p>
            <a:r>
              <a:rPr lang="en-US" dirty="0">
                <a:sym typeface="Arial"/>
              </a:rPr>
              <a:t>Achieving Human-Like Voice and Intonation for Real-World TTS Apps</a:t>
            </a:r>
            <a:br>
              <a:rPr lang="en-US" dirty="0">
                <a:sym typeface="Arial"/>
              </a:rPr>
            </a:br>
            <a:r>
              <a:rPr lang="en-US" dirty="0">
                <a:sym typeface="Arial"/>
              </a:rPr>
              <a:t>Is Challenging</a:t>
            </a:r>
            <a:endParaRPr lang="en-US" dirty="0"/>
          </a:p>
        </p:txBody>
      </p:sp>
      <p:sp>
        <p:nvSpPr>
          <p:cNvPr id="9" name="Text Placeholder 8">
            <a:extLst>
              <a:ext uri="{FF2B5EF4-FFF2-40B4-BE49-F238E27FC236}">
                <a16:creationId xmlns:a16="http://schemas.microsoft.com/office/drawing/2014/main" id="{86CCE130-4917-21CB-91A2-FB6CDA5B7793}"/>
              </a:ext>
            </a:extLst>
          </p:cNvPr>
          <p:cNvSpPr>
            <a:spLocks noGrp="1"/>
          </p:cNvSpPr>
          <p:nvPr>
            <p:ph type="body" sz="quarter" idx="10"/>
          </p:nvPr>
        </p:nvSpPr>
        <p:spPr/>
        <p:txBody>
          <a:bodyPr/>
          <a:lstStyle/>
          <a:p>
            <a:r>
              <a:rPr lang="en-US" dirty="0"/>
              <a:t>Sounding natural, emotion expressivity, compute intensive pipeline robustness</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55" name="Google Shape;853;p7">
            <a:extLst>
              <a:ext uri="{FF2B5EF4-FFF2-40B4-BE49-F238E27FC236}">
                <a16:creationId xmlns:a16="http://schemas.microsoft.com/office/drawing/2014/main" id="{8FC9C956-4A23-41E2-B928-F3AF360FD71E}"/>
              </a:ext>
            </a:extLst>
          </p:cNvPr>
          <p:cNvSpPr/>
          <p:nvPr/>
        </p:nvSpPr>
        <p:spPr>
          <a:xfrm>
            <a:off x="10088047" y="6882983"/>
            <a:ext cx="19010022" cy="5012358"/>
          </a:xfrm>
          <a:prstGeom prst="rect">
            <a:avLst/>
          </a:prstGeom>
          <a:solidFill>
            <a:schemeClr val="dk1">
              <a:alpha val="81176"/>
            </a:schemeClr>
          </a:solidFill>
          <a:ln w="31750" cap="flat" cmpd="sng">
            <a:solidFill>
              <a:schemeClr val="tx1">
                <a:lumMod val="95000"/>
              </a:schemeClr>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274276" tIns="274276" rIns="274276" bIns="137100" anchor="t" anchorCtr="0">
            <a:noAutofit/>
          </a:bodyPr>
          <a:lstStyle/>
          <a:p>
            <a:pPr algn="ctr" defTabSz="2743200">
              <a:buClr>
                <a:srgbClr val="000000"/>
              </a:buClr>
              <a:buSzPts val="1067"/>
              <a:defRPr/>
            </a:pPr>
            <a:endParaRPr sz="4200" kern="0">
              <a:solidFill>
                <a:srgbClr val="76B900"/>
              </a:solidFill>
              <a:latin typeface="NVIDIA Sans" panose="020B0503020203020204" pitchFamily="34" charset="0"/>
              <a:cs typeface="NVIDIA Sans" panose="020B0503020203020204" pitchFamily="34" charset="0"/>
              <a:sym typeface="Arial"/>
            </a:endParaRPr>
          </a:p>
        </p:txBody>
      </p:sp>
      <p:sp>
        <p:nvSpPr>
          <p:cNvPr id="1236" name="Google Shape;1236;p19"/>
          <p:cNvSpPr txBox="1">
            <a:spLocks noGrp="1"/>
          </p:cNvSpPr>
          <p:nvPr>
            <p:ph type="title"/>
          </p:nvPr>
        </p:nvSpPr>
        <p:spPr>
          <a:prstGeom prst="rect">
            <a:avLst/>
          </a:prstGeom>
          <a:noFill/>
          <a:ln>
            <a:noFill/>
          </a:ln>
        </p:spPr>
        <p:txBody>
          <a:bodyPr spcFirstLastPara="1" vert="horz" wrap="square" lIns="274276" tIns="137100" rIns="274276" bIns="137100" rtlCol="0" anchor="b" anchorCtr="0">
            <a:normAutofit/>
          </a:bodyPr>
          <a:lstStyle/>
          <a:p>
            <a:pPr algn="ctr"/>
            <a:r>
              <a:rPr lang="en-US" dirty="0">
                <a:latin typeface="NVIDIA Sans" panose="020B0503020203020204" pitchFamily="34" charset="0"/>
                <a:cs typeface="NVIDIA Sans" panose="020B0503020203020204" pitchFamily="34" charset="0"/>
              </a:rPr>
              <a:t>Customizations Across Riva TTS Pipeline</a:t>
            </a:r>
            <a:endParaRPr dirty="0">
              <a:latin typeface="NVIDIA Sans" panose="020B0503020203020204" pitchFamily="34" charset="0"/>
              <a:cs typeface="NVIDIA Sans" panose="020B0503020203020204" pitchFamily="34" charset="0"/>
            </a:endParaRPr>
          </a:p>
        </p:txBody>
      </p:sp>
      <p:sp>
        <p:nvSpPr>
          <p:cNvPr id="1238" name="Google Shape;1238;p19"/>
          <p:cNvSpPr txBox="1">
            <a:spLocks noGrp="1"/>
          </p:cNvSpPr>
          <p:nvPr>
            <p:ph type="body" sz="quarter" idx="10"/>
          </p:nvPr>
        </p:nvSpPr>
        <p:spPr>
          <a:prstGeom prst="rect">
            <a:avLst/>
          </a:prstGeom>
          <a:noFill/>
          <a:ln>
            <a:noFill/>
          </a:ln>
        </p:spPr>
        <p:txBody>
          <a:bodyPr spcFirstLastPara="1" wrap="square" lIns="274276" tIns="137100" rIns="274276" bIns="137100" anchor="t" anchorCtr="0">
            <a:noAutofit/>
          </a:bodyPr>
          <a:lstStyle/>
          <a:p>
            <a:pPr marL="0" indent="0" algn="ctr">
              <a:buClr>
                <a:schemeClr val="dk2"/>
              </a:buClr>
              <a:buSzPts val="1400"/>
            </a:pPr>
            <a:r>
              <a:rPr lang="en-US" sz="4800" dirty="0">
                <a:solidFill>
                  <a:schemeClr val="dk2"/>
                </a:solidFill>
                <a:latin typeface="NVIDIA Sans" panose="020B0503020203020204" pitchFamily="34" charset="0"/>
                <a:cs typeface="NVIDIA Sans" panose="020B0503020203020204" pitchFamily="34" charset="0"/>
              </a:rPr>
              <a:t>Controllability, expressiveness, high-performance</a:t>
            </a:r>
            <a:endParaRPr sz="4800" dirty="0">
              <a:latin typeface="NVIDIA Sans" panose="020B0503020203020204" pitchFamily="34" charset="0"/>
              <a:cs typeface="NVIDIA Sans" panose="020B0503020203020204" pitchFamily="34" charset="0"/>
            </a:endParaRPr>
          </a:p>
        </p:txBody>
      </p:sp>
      <p:cxnSp>
        <p:nvCxnSpPr>
          <p:cNvPr id="6" name="Straight Arrow Connector 5">
            <a:extLst>
              <a:ext uri="{FF2B5EF4-FFF2-40B4-BE49-F238E27FC236}">
                <a16:creationId xmlns:a16="http://schemas.microsoft.com/office/drawing/2014/main" id="{D474F8D0-E9FC-4AD5-9D9B-FA23A622FDB4}"/>
              </a:ext>
            </a:extLst>
          </p:cNvPr>
          <p:cNvCxnSpPr>
            <a:cxnSpLocks/>
          </p:cNvCxnSpPr>
          <p:nvPr/>
        </p:nvCxnSpPr>
        <p:spPr>
          <a:xfrm>
            <a:off x="4423448" y="9202800"/>
            <a:ext cx="5422684" cy="0"/>
          </a:xfrm>
          <a:prstGeom prst="straightConnector1">
            <a:avLst/>
          </a:prstGeom>
          <a:ln w="12700">
            <a:solidFill>
              <a:schemeClr val="bg1"/>
            </a:solidFill>
            <a:tailEnd type="stealth"/>
          </a:ln>
        </p:spPr>
        <p:style>
          <a:lnRef idx="1">
            <a:schemeClr val="accent4"/>
          </a:lnRef>
          <a:fillRef idx="0">
            <a:schemeClr val="accent4"/>
          </a:fillRef>
          <a:effectRef idx="0">
            <a:schemeClr val="accent4"/>
          </a:effectRef>
          <a:fontRef idx="minor">
            <a:schemeClr val="tx1"/>
          </a:fontRef>
        </p:style>
      </p:cxnSp>
      <p:sp>
        <p:nvSpPr>
          <p:cNvPr id="48" name="Google Shape;1242;p19">
            <a:extLst>
              <a:ext uri="{FF2B5EF4-FFF2-40B4-BE49-F238E27FC236}">
                <a16:creationId xmlns:a16="http://schemas.microsoft.com/office/drawing/2014/main" id="{DCF7B3DA-3258-42A3-8B23-605F9083D6B5}"/>
              </a:ext>
            </a:extLst>
          </p:cNvPr>
          <p:cNvSpPr txBox="1"/>
          <p:nvPr/>
        </p:nvSpPr>
        <p:spPr>
          <a:xfrm>
            <a:off x="31449934" y="9331834"/>
            <a:ext cx="3666324" cy="777784"/>
          </a:xfrm>
          <a:prstGeom prst="rect">
            <a:avLst/>
          </a:prstGeom>
          <a:noFill/>
          <a:ln>
            <a:noFill/>
          </a:ln>
        </p:spPr>
        <p:txBody>
          <a:bodyPr spcFirstLastPara="1" wrap="square" lIns="416550" tIns="208126" rIns="416550" bIns="208126" anchor="ctr" anchorCtr="0">
            <a:noAutofit/>
          </a:bodyPr>
          <a:lstStyle/>
          <a:p>
            <a:pPr algn="ctr" defTabSz="2743200">
              <a:lnSpc>
                <a:spcPct val="90000"/>
              </a:lnSpc>
              <a:buClr>
                <a:srgbClr val="000000"/>
              </a:buClr>
              <a:buSzPts val="900"/>
              <a:defRPr/>
            </a:pPr>
            <a:r>
              <a:rPr lang="en-US" sz="3600" kern="0">
                <a:solidFill>
                  <a:srgbClr val="000000"/>
                </a:solidFill>
                <a:latin typeface="NVIDIA Sans" panose="020B0503020203020204" pitchFamily="34" charset="0"/>
                <a:ea typeface="Trebuchet MS"/>
                <a:cs typeface="NVIDIA Sans" panose="020B0503020203020204" pitchFamily="34" charset="0"/>
                <a:sym typeface="Trebuchet MS"/>
              </a:rPr>
              <a:t>Speech </a:t>
            </a:r>
            <a:endParaRPr sz="3600" kern="0">
              <a:solidFill>
                <a:srgbClr val="000000"/>
              </a:solidFill>
              <a:latin typeface="NVIDIA Sans" panose="020B0503020203020204" pitchFamily="34" charset="0"/>
              <a:cs typeface="NVIDIA Sans" panose="020B0503020203020204" pitchFamily="34" charset="0"/>
              <a:sym typeface="Arial"/>
            </a:endParaRPr>
          </a:p>
        </p:txBody>
      </p:sp>
      <p:cxnSp>
        <p:nvCxnSpPr>
          <p:cNvPr id="49" name="Straight Arrow Connector 48">
            <a:extLst>
              <a:ext uri="{FF2B5EF4-FFF2-40B4-BE49-F238E27FC236}">
                <a16:creationId xmlns:a16="http://schemas.microsoft.com/office/drawing/2014/main" id="{7E668959-4952-4763-9741-845B60580488}"/>
              </a:ext>
            </a:extLst>
          </p:cNvPr>
          <p:cNvCxnSpPr>
            <a:cxnSpLocks/>
          </p:cNvCxnSpPr>
          <p:nvPr/>
        </p:nvCxnSpPr>
        <p:spPr>
          <a:xfrm>
            <a:off x="29562507" y="9228067"/>
            <a:ext cx="5339818" cy="33258"/>
          </a:xfrm>
          <a:prstGeom prst="straightConnector1">
            <a:avLst/>
          </a:prstGeom>
          <a:ln w="12700">
            <a:solidFill>
              <a:schemeClr val="bg1"/>
            </a:solidFill>
            <a:tailEnd type="stealth"/>
          </a:ln>
        </p:spPr>
        <p:style>
          <a:lnRef idx="1">
            <a:schemeClr val="accent4"/>
          </a:lnRef>
          <a:fillRef idx="0">
            <a:schemeClr val="accent4"/>
          </a:fillRef>
          <a:effectRef idx="0">
            <a:schemeClr val="accent4"/>
          </a:effectRef>
          <a:fontRef idx="minor">
            <a:schemeClr val="tx1"/>
          </a:fontRef>
        </p:style>
      </p:cxnSp>
      <p:sp>
        <p:nvSpPr>
          <p:cNvPr id="50" name="Google Shape;1242;p19">
            <a:extLst>
              <a:ext uri="{FF2B5EF4-FFF2-40B4-BE49-F238E27FC236}">
                <a16:creationId xmlns:a16="http://schemas.microsoft.com/office/drawing/2014/main" id="{7878C6DA-5DC4-41C1-8A11-E37B8A972890}"/>
              </a:ext>
            </a:extLst>
          </p:cNvPr>
          <p:cNvSpPr txBox="1"/>
          <p:nvPr/>
        </p:nvSpPr>
        <p:spPr>
          <a:xfrm>
            <a:off x="4021620" y="9526888"/>
            <a:ext cx="3666324" cy="777784"/>
          </a:xfrm>
          <a:prstGeom prst="rect">
            <a:avLst/>
          </a:prstGeom>
          <a:noFill/>
          <a:ln>
            <a:noFill/>
          </a:ln>
        </p:spPr>
        <p:txBody>
          <a:bodyPr spcFirstLastPara="1" wrap="square" lIns="416550" tIns="208126" rIns="416550" bIns="208126" anchor="ctr" anchorCtr="0">
            <a:noAutofit/>
          </a:bodyPr>
          <a:lstStyle/>
          <a:p>
            <a:pPr algn="ctr" defTabSz="2743200">
              <a:lnSpc>
                <a:spcPct val="90000"/>
              </a:lnSpc>
              <a:buClr>
                <a:srgbClr val="000000"/>
              </a:buClr>
              <a:buSzPts val="900"/>
              <a:defRPr/>
            </a:pPr>
            <a:r>
              <a:rPr lang="en-US" sz="3600" kern="0">
                <a:solidFill>
                  <a:srgbClr val="000000"/>
                </a:solidFill>
                <a:latin typeface="NVIDIA Sans" panose="020B0503020203020204" pitchFamily="34" charset="0"/>
                <a:cs typeface="NVIDIA Sans" panose="020B0503020203020204" pitchFamily="34" charset="0"/>
                <a:sym typeface="Trebuchet MS"/>
              </a:rPr>
              <a:t>Text</a:t>
            </a:r>
            <a:endParaRPr sz="3600" kern="0">
              <a:solidFill>
                <a:srgbClr val="000000"/>
              </a:solidFill>
              <a:latin typeface="NVIDIA Sans" panose="020B0503020203020204" pitchFamily="34" charset="0"/>
              <a:cs typeface="NVIDIA Sans" panose="020B0503020203020204" pitchFamily="34" charset="0"/>
              <a:sym typeface="Arial"/>
            </a:endParaRPr>
          </a:p>
        </p:txBody>
      </p:sp>
      <p:pic>
        <p:nvPicPr>
          <p:cNvPr id="53" name="Google Shape;1015;p5">
            <a:extLst>
              <a:ext uri="{FF2B5EF4-FFF2-40B4-BE49-F238E27FC236}">
                <a16:creationId xmlns:a16="http://schemas.microsoft.com/office/drawing/2014/main" id="{90F4BEAB-44AF-4540-805C-4F8CE6CF5B56}"/>
              </a:ext>
            </a:extLst>
          </p:cNvPr>
          <p:cNvPicPr preferRelativeResize="0"/>
          <p:nvPr/>
        </p:nvPicPr>
        <p:blipFill rotWithShape="1">
          <a:blip r:embed="rId3">
            <a:alphaModFix/>
          </a:blip>
          <a:srcRect/>
          <a:stretch/>
        </p:blipFill>
        <p:spPr>
          <a:xfrm>
            <a:off x="32432986" y="7936427"/>
            <a:ext cx="1566192" cy="923578"/>
          </a:xfrm>
          <a:prstGeom prst="rect">
            <a:avLst/>
          </a:prstGeom>
          <a:noFill/>
          <a:ln>
            <a:noFill/>
          </a:ln>
        </p:spPr>
      </p:pic>
      <p:pic>
        <p:nvPicPr>
          <p:cNvPr id="59" name="Google Shape;1014;p5" descr="A close up of a logo&#10;&#10;Description automatically generated">
            <a:extLst>
              <a:ext uri="{FF2B5EF4-FFF2-40B4-BE49-F238E27FC236}">
                <a16:creationId xmlns:a16="http://schemas.microsoft.com/office/drawing/2014/main" id="{49BDB896-2472-A546-896E-081BA5FD8014}"/>
              </a:ext>
            </a:extLst>
          </p:cNvPr>
          <p:cNvPicPr preferRelativeResize="0"/>
          <p:nvPr/>
        </p:nvPicPr>
        <p:blipFill rotWithShape="1">
          <a:blip r:embed="rId4">
            <a:alphaModFix/>
          </a:blip>
          <a:srcRect/>
          <a:stretch/>
        </p:blipFill>
        <p:spPr>
          <a:xfrm>
            <a:off x="5136963" y="7630820"/>
            <a:ext cx="1595758" cy="1593436"/>
          </a:xfrm>
          <a:prstGeom prst="rect">
            <a:avLst/>
          </a:prstGeom>
          <a:noFill/>
          <a:ln>
            <a:noFill/>
          </a:ln>
        </p:spPr>
      </p:pic>
      <p:pic>
        <p:nvPicPr>
          <p:cNvPr id="51" name="Google Shape;876;p7" descr="Chart&#10;&#10;Description automatically generated">
            <a:extLst>
              <a:ext uri="{FF2B5EF4-FFF2-40B4-BE49-F238E27FC236}">
                <a16:creationId xmlns:a16="http://schemas.microsoft.com/office/drawing/2014/main" id="{02897A37-A7C8-C140-8903-85EA761B003C}"/>
              </a:ext>
            </a:extLst>
          </p:cNvPr>
          <p:cNvPicPr preferRelativeResize="0"/>
          <p:nvPr/>
        </p:nvPicPr>
        <p:blipFill rotWithShape="1">
          <a:blip r:embed="rId5">
            <a:alphaModFix/>
          </a:blip>
          <a:srcRect/>
          <a:stretch/>
        </p:blipFill>
        <p:spPr>
          <a:xfrm>
            <a:off x="25211096" y="8117908"/>
            <a:ext cx="3595552" cy="1920240"/>
          </a:xfrm>
          <a:prstGeom prst="rect">
            <a:avLst/>
          </a:prstGeom>
          <a:noFill/>
          <a:ln>
            <a:noFill/>
          </a:ln>
        </p:spPr>
      </p:pic>
      <p:sp>
        <p:nvSpPr>
          <p:cNvPr id="63" name="Google Shape;884;p7">
            <a:extLst>
              <a:ext uri="{FF2B5EF4-FFF2-40B4-BE49-F238E27FC236}">
                <a16:creationId xmlns:a16="http://schemas.microsoft.com/office/drawing/2014/main" id="{2931DF32-90E8-B245-BC90-28DF2A17D3B3}"/>
              </a:ext>
            </a:extLst>
          </p:cNvPr>
          <p:cNvSpPr txBox="1"/>
          <p:nvPr/>
        </p:nvSpPr>
        <p:spPr>
          <a:xfrm>
            <a:off x="20649354" y="10295058"/>
            <a:ext cx="3365988" cy="1200207"/>
          </a:xfrm>
          <a:prstGeom prst="rect">
            <a:avLst/>
          </a:prstGeom>
          <a:noFill/>
          <a:ln>
            <a:noFill/>
          </a:ln>
        </p:spPr>
        <p:txBody>
          <a:bodyPr spcFirstLastPara="1" wrap="square" lIns="274276" tIns="137100" rIns="274276" bIns="137100" anchor="t" anchorCtr="0">
            <a:spAutoFit/>
          </a:bodyPr>
          <a:lstStyle/>
          <a:p>
            <a:pPr algn="ctr" defTabSz="2743200">
              <a:buClr>
                <a:srgbClr val="000000"/>
              </a:buClr>
              <a:buSzPts val="800"/>
            </a:pPr>
            <a:r>
              <a:rPr lang="en-US" sz="3000" kern="0">
                <a:solidFill>
                  <a:srgbClr val="000000"/>
                </a:solidFill>
                <a:latin typeface="NVIDIA Sans" panose="020B0503020203020204" pitchFamily="34" charset="0"/>
                <a:cs typeface="NVIDIA Sans" panose="020B0503020203020204" pitchFamily="34" charset="0"/>
                <a:sym typeface="Arial"/>
              </a:rPr>
              <a:t>Spectrogram Generator</a:t>
            </a:r>
            <a:endParaRPr sz="3000" kern="0">
              <a:solidFill>
                <a:srgbClr val="000000"/>
              </a:solidFill>
              <a:latin typeface="NVIDIA Sans" panose="020B0503020203020204" pitchFamily="34" charset="0"/>
              <a:cs typeface="NVIDIA Sans" panose="020B0503020203020204" pitchFamily="34" charset="0"/>
              <a:sym typeface="Arial"/>
            </a:endParaRPr>
          </a:p>
        </p:txBody>
      </p:sp>
      <p:sp>
        <p:nvSpPr>
          <p:cNvPr id="64" name="Google Shape;885;p7">
            <a:extLst>
              <a:ext uri="{FF2B5EF4-FFF2-40B4-BE49-F238E27FC236}">
                <a16:creationId xmlns:a16="http://schemas.microsoft.com/office/drawing/2014/main" id="{DE11A888-B03E-3949-973B-8E1F2680E581}"/>
              </a:ext>
            </a:extLst>
          </p:cNvPr>
          <p:cNvSpPr txBox="1"/>
          <p:nvPr/>
        </p:nvSpPr>
        <p:spPr>
          <a:xfrm>
            <a:off x="25325874" y="10456943"/>
            <a:ext cx="3365988" cy="738543"/>
          </a:xfrm>
          <a:prstGeom prst="rect">
            <a:avLst/>
          </a:prstGeom>
          <a:noFill/>
          <a:ln>
            <a:noFill/>
          </a:ln>
        </p:spPr>
        <p:txBody>
          <a:bodyPr spcFirstLastPara="1" wrap="square" lIns="274276" tIns="137100" rIns="274276" bIns="137100" anchor="t" anchorCtr="0">
            <a:spAutoFit/>
          </a:bodyPr>
          <a:lstStyle/>
          <a:p>
            <a:pPr algn="ctr" defTabSz="2743200">
              <a:buClr>
                <a:srgbClr val="000000"/>
              </a:buClr>
              <a:buSzPts val="800"/>
            </a:pPr>
            <a:r>
              <a:rPr lang="en-US" sz="3000" kern="0">
                <a:solidFill>
                  <a:srgbClr val="000000"/>
                </a:solidFill>
                <a:latin typeface="NVIDIA Sans" panose="020B0503020203020204" pitchFamily="34" charset="0"/>
                <a:cs typeface="NVIDIA Sans" panose="020B0503020203020204" pitchFamily="34" charset="0"/>
                <a:sym typeface="Arial"/>
              </a:rPr>
              <a:t>Vocoder Model</a:t>
            </a:r>
            <a:endParaRPr sz="3000" kern="0">
              <a:solidFill>
                <a:srgbClr val="000000"/>
              </a:solidFill>
              <a:latin typeface="NVIDIA Sans" panose="020B0503020203020204" pitchFamily="34" charset="0"/>
              <a:cs typeface="NVIDIA Sans" panose="020B0503020203020204" pitchFamily="34" charset="0"/>
              <a:sym typeface="Arial"/>
            </a:endParaRPr>
          </a:p>
        </p:txBody>
      </p:sp>
      <p:sp>
        <p:nvSpPr>
          <p:cNvPr id="65" name="Google Shape;886;p7">
            <a:extLst>
              <a:ext uri="{FF2B5EF4-FFF2-40B4-BE49-F238E27FC236}">
                <a16:creationId xmlns:a16="http://schemas.microsoft.com/office/drawing/2014/main" id="{35769186-FEBB-C042-AEC0-4E13B171FFFB}"/>
              </a:ext>
            </a:extLst>
          </p:cNvPr>
          <p:cNvSpPr txBox="1"/>
          <p:nvPr/>
        </p:nvSpPr>
        <p:spPr>
          <a:xfrm>
            <a:off x="10088046" y="10456947"/>
            <a:ext cx="3365988" cy="738543"/>
          </a:xfrm>
          <a:prstGeom prst="rect">
            <a:avLst/>
          </a:prstGeom>
          <a:noFill/>
          <a:ln>
            <a:noFill/>
          </a:ln>
        </p:spPr>
        <p:txBody>
          <a:bodyPr spcFirstLastPara="1" wrap="square" lIns="274276" tIns="137100" rIns="274276" bIns="137100" anchor="t" anchorCtr="0">
            <a:spAutoFit/>
          </a:bodyPr>
          <a:lstStyle/>
          <a:p>
            <a:pPr algn="ctr" defTabSz="2743200">
              <a:buClr>
                <a:srgbClr val="000000"/>
              </a:buClr>
              <a:buSzPts val="800"/>
            </a:pPr>
            <a:r>
              <a:rPr lang="en-US" sz="3000" kern="0">
                <a:solidFill>
                  <a:srgbClr val="000000"/>
                </a:solidFill>
                <a:latin typeface="NVIDIA Sans" panose="020B0503020203020204" pitchFamily="34" charset="0"/>
                <a:cs typeface="NVIDIA Sans" panose="020B0503020203020204" pitchFamily="34" charset="0"/>
                <a:sym typeface="Arial"/>
              </a:rPr>
              <a:t>Text Encoding</a:t>
            </a:r>
            <a:endParaRPr sz="3000" kern="0">
              <a:solidFill>
                <a:srgbClr val="000000"/>
              </a:solidFill>
              <a:latin typeface="NVIDIA Sans" panose="020B0503020203020204" pitchFamily="34" charset="0"/>
              <a:cs typeface="NVIDIA Sans" panose="020B0503020203020204" pitchFamily="34" charset="0"/>
              <a:sym typeface="Arial"/>
            </a:endParaRPr>
          </a:p>
        </p:txBody>
      </p:sp>
      <p:sp>
        <p:nvSpPr>
          <p:cNvPr id="66" name="Google Shape;887;p7">
            <a:extLst>
              <a:ext uri="{FF2B5EF4-FFF2-40B4-BE49-F238E27FC236}">
                <a16:creationId xmlns:a16="http://schemas.microsoft.com/office/drawing/2014/main" id="{F34BEBF6-6010-B643-ABE2-54F03CE6FD21}"/>
              </a:ext>
            </a:extLst>
          </p:cNvPr>
          <p:cNvSpPr txBox="1"/>
          <p:nvPr/>
        </p:nvSpPr>
        <p:spPr>
          <a:xfrm>
            <a:off x="15081406" y="10262178"/>
            <a:ext cx="3894732" cy="1200207"/>
          </a:xfrm>
          <a:prstGeom prst="rect">
            <a:avLst/>
          </a:prstGeom>
          <a:noFill/>
          <a:ln>
            <a:noFill/>
          </a:ln>
        </p:spPr>
        <p:txBody>
          <a:bodyPr spcFirstLastPara="1" wrap="square" lIns="274276" tIns="137100" rIns="274276" bIns="137100" anchor="t" anchorCtr="0">
            <a:spAutoFit/>
          </a:bodyPr>
          <a:lstStyle/>
          <a:p>
            <a:pPr algn="ctr" defTabSz="2743200">
              <a:buClr>
                <a:srgbClr val="000000"/>
              </a:buClr>
              <a:buSzPts val="800"/>
            </a:pPr>
            <a:r>
              <a:rPr lang="en-US" sz="3000" kern="0">
                <a:solidFill>
                  <a:srgbClr val="000000"/>
                </a:solidFill>
                <a:latin typeface="NVIDIA Sans" panose="020B0503020203020204" pitchFamily="34" charset="0"/>
                <a:cs typeface="NVIDIA Sans" panose="020B0503020203020204" pitchFamily="34" charset="0"/>
                <a:sym typeface="Arial"/>
              </a:rPr>
              <a:t>Pitch and Duration Predictor</a:t>
            </a:r>
            <a:endParaRPr sz="3000" kern="0">
              <a:solidFill>
                <a:srgbClr val="000000"/>
              </a:solidFill>
              <a:latin typeface="NVIDIA Sans" panose="020B0503020203020204" pitchFamily="34" charset="0"/>
              <a:cs typeface="NVIDIA Sans" panose="020B0503020203020204" pitchFamily="34" charset="0"/>
              <a:sym typeface="Arial"/>
            </a:endParaRPr>
          </a:p>
        </p:txBody>
      </p:sp>
      <p:pic>
        <p:nvPicPr>
          <p:cNvPr id="67" name="Google Shape;892;p7">
            <a:extLst>
              <a:ext uri="{FF2B5EF4-FFF2-40B4-BE49-F238E27FC236}">
                <a16:creationId xmlns:a16="http://schemas.microsoft.com/office/drawing/2014/main" id="{BF218E25-B59A-0641-B34F-F5AE12548468}"/>
              </a:ext>
            </a:extLst>
          </p:cNvPr>
          <p:cNvPicPr preferRelativeResize="0"/>
          <p:nvPr/>
        </p:nvPicPr>
        <p:blipFill rotWithShape="1">
          <a:blip r:embed="rId6">
            <a:alphaModFix/>
          </a:blip>
          <a:srcRect/>
          <a:stretch/>
        </p:blipFill>
        <p:spPr>
          <a:xfrm>
            <a:off x="15628020" y="8943598"/>
            <a:ext cx="2743200" cy="280656"/>
          </a:xfrm>
          <a:prstGeom prst="rect">
            <a:avLst/>
          </a:prstGeom>
          <a:noFill/>
          <a:ln>
            <a:noFill/>
          </a:ln>
        </p:spPr>
      </p:pic>
      <p:pic>
        <p:nvPicPr>
          <p:cNvPr id="68" name="Google Shape;893;p7">
            <a:extLst>
              <a:ext uri="{FF2B5EF4-FFF2-40B4-BE49-F238E27FC236}">
                <a16:creationId xmlns:a16="http://schemas.microsoft.com/office/drawing/2014/main" id="{9CE6B6FC-4909-8144-81D9-81FC3B7218D5}"/>
              </a:ext>
            </a:extLst>
          </p:cNvPr>
          <p:cNvPicPr preferRelativeResize="0"/>
          <p:nvPr/>
        </p:nvPicPr>
        <p:blipFill rotWithShape="1">
          <a:blip r:embed="rId7">
            <a:alphaModFix/>
          </a:blip>
          <a:srcRect/>
          <a:stretch/>
        </p:blipFill>
        <p:spPr>
          <a:xfrm>
            <a:off x="15646480" y="9354904"/>
            <a:ext cx="2743200" cy="285612"/>
          </a:xfrm>
          <a:prstGeom prst="rect">
            <a:avLst/>
          </a:prstGeom>
          <a:noFill/>
          <a:ln>
            <a:noFill/>
          </a:ln>
        </p:spPr>
      </p:pic>
      <p:pic>
        <p:nvPicPr>
          <p:cNvPr id="69" name="Google Shape;894;p7" descr="Diagram&#10;&#10;Description automatically generated">
            <a:extLst>
              <a:ext uri="{FF2B5EF4-FFF2-40B4-BE49-F238E27FC236}">
                <a16:creationId xmlns:a16="http://schemas.microsoft.com/office/drawing/2014/main" id="{A751FA42-2125-754A-90B6-2DEB552CC48B}"/>
              </a:ext>
            </a:extLst>
          </p:cNvPr>
          <p:cNvPicPr preferRelativeResize="0"/>
          <p:nvPr/>
        </p:nvPicPr>
        <p:blipFill rotWithShape="1">
          <a:blip r:embed="rId8">
            <a:alphaModFix/>
          </a:blip>
          <a:srcRect/>
          <a:stretch/>
        </p:blipFill>
        <p:spPr>
          <a:xfrm>
            <a:off x="11017566" y="8328210"/>
            <a:ext cx="1371600" cy="1645920"/>
          </a:xfrm>
          <a:prstGeom prst="rect">
            <a:avLst/>
          </a:prstGeom>
          <a:noFill/>
          <a:ln>
            <a:noFill/>
          </a:ln>
        </p:spPr>
      </p:pic>
      <p:pic>
        <p:nvPicPr>
          <p:cNvPr id="70" name="Google Shape;895;p7" descr="Diagram, engineering drawing&#10;&#10;Description automatically generated">
            <a:extLst>
              <a:ext uri="{FF2B5EF4-FFF2-40B4-BE49-F238E27FC236}">
                <a16:creationId xmlns:a16="http://schemas.microsoft.com/office/drawing/2014/main" id="{AAEA7F90-9B2E-F642-BD26-5D3B360E7E6F}"/>
              </a:ext>
            </a:extLst>
          </p:cNvPr>
          <p:cNvPicPr preferRelativeResize="0"/>
          <p:nvPr/>
        </p:nvPicPr>
        <p:blipFill rotWithShape="1">
          <a:blip r:embed="rId9">
            <a:alphaModFix/>
          </a:blip>
          <a:srcRect/>
          <a:stretch/>
        </p:blipFill>
        <p:spPr>
          <a:xfrm>
            <a:off x="21765258" y="8006695"/>
            <a:ext cx="1371600" cy="2168334"/>
          </a:xfrm>
          <a:prstGeom prst="rect">
            <a:avLst/>
          </a:prstGeom>
          <a:noFill/>
          <a:ln>
            <a:noFill/>
          </a:ln>
        </p:spPr>
      </p:pic>
      <p:cxnSp>
        <p:nvCxnSpPr>
          <p:cNvPr id="71" name="Google Shape;882;p7">
            <a:extLst>
              <a:ext uri="{FF2B5EF4-FFF2-40B4-BE49-F238E27FC236}">
                <a16:creationId xmlns:a16="http://schemas.microsoft.com/office/drawing/2014/main" id="{4E29BAFB-6BAB-0548-82A3-C639D527FF93}"/>
              </a:ext>
            </a:extLst>
          </p:cNvPr>
          <p:cNvCxnSpPr/>
          <p:nvPr/>
        </p:nvCxnSpPr>
        <p:spPr>
          <a:xfrm flipH="1">
            <a:off x="13194361" y="9289403"/>
            <a:ext cx="1429362" cy="4594"/>
          </a:xfrm>
          <a:prstGeom prst="straightConnector1">
            <a:avLst/>
          </a:prstGeom>
          <a:noFill/>
          <a:ln w="19050" cap="flat" cmpd="sng">
            <a:solidFill>
              <a:schemeClr val="bg1"/>
            </a:solidFill>
            <a:prstDash val="solid"/>
            <a:round/>
            <a:headEnd type="triangle" w="sm" len="sm"/>
            <a:tailEnd type="none" w="sm" len="sm"/>
          </a:ln>
        </p:spPr>
      </p:cxnSp>
      <p:cxnSp>
        <p:nvCxnSpPr>
          <p:cNvPr id="72" name="Google Shape;882;p7">
            <a:extLst>
              <a:ext uri="{FF2B5EF4-FFF2-40B4-BE49-F238E27FC236}">
                <a16:creationId xmlns:a16="http://schemas.microsoft.com/office/drawing/2014/main" id="{D32768C5-42EC-744E-9B41-F215F816BCB0}"/>
              </a:ext>
            </a:extLst>
          </p:cNvPr>
          <p:cNvCxnSpPr/>
          <p:nvPr/>
        </p:nvCxnSpPr>
        <p:spPr>
          <a:xfrm flipH="1">
            <a:off x="19318801" y="9261327"/>
            <a:ext cx="1429362" cy="4594"/>
          </a:xfrm>
          <a:prstGeom prst="straightConnector1">
            <a:avLst/>
          </a:prstGeom>
          <a:noFill/>
          <a:ln w="19050" cap="flat" cmpd="sng">
            <a:solidFill>
              <a:schemeClr val="bg1"/>
            </a:solidFill>
            <a:prstDash val="solid"/>
            <a:round/>
            <a:headEnd type="triangle" w="sm" len="sm"/>
            <a:tailEnd type="none" w="sm" len="sm"/>
          </a:ln>
        </p:spPr>
      </p:cxnSp>
      <p:cxnSp>
        <p:nvCxnSpPr>
          <p:cNvPr id="73" name="Google Shape;882;p7">
            <a:extLst>
              <a:ext uri="{FF2B5EF4-FFF2-40B4-BE49-F238E27FC236}">
                <a16:creationId xmlns:a16="http://schemas.microsoft.com/office/drawing/2014/main" id="{7FE222D5-AB68-D24D-A917-95CFA0D4A079}"/>
              </a:ext>
            </a:extLst>
          </p:cNvPr>
          <p:cNvCxnSpPr/>
          <p:nvPr/>
        </p:nvCxnSpPr>
        <p:spPr>
          <a:xfrm flipH="1">
            <a:off x="23976623" y="9236849"/>
            <a:ext cx="1429362" cy="4594"/>
          </a:xfrm>
          <a:prstGeom prst="straightConnector1">
            <a:avLst/>
          </a:prstGeom>
          <a:noFill/>
          <a:ln w="19050" cap="flat" cmpd="sng">
            <a:solidFill>
              <a:schemeClr val="bg1"/>
            </a:solidFill>
            <a:prstDash val="solid"/>
            <a:round/>
            <a:headEnd type="triangle" w="sm" len="sm"/>
            <a:tailEnd type="none" w="sm" len="sm"/>
          </a:ln>
        </p:spPr>
      </p:cxnSp>
      <p:sp>
        <p:nvSpPr>
          <p:cNvPr id="74" name="TextBox 73">
            <a:extLst>
              <a:ext uri="{FF2B5EF4-FFF2-40B4-BE49-F238E27FC236}">
                <a16:creationId xmlns:a16="http://schemas.microsoft.com/office/drawing/2014/main" id="{32A87FC9-0D90-3341-808E-2DF82A703DC5}"/>
              </a:ext>
            </a:extLst>
          </p:cNvPr>
          <p:cNvSpPr txBox="1"/>
          <p:nvPr/>
        </p:nvSpPr>
        <p:spPr>
          <a:xfrm>
            <a:off x="18780095" y="14249207"/>
            <a:ext cx="6431002" cy="577081"/>
          </a:xfrm>
          <a:prstGeom prst="rect">
            <a:avLst/>
          </a:prstGeom>
          <a:noFill/>
        </p:spPr>
        <p:txBody>
          <a:bodyPr wrap="square" rtlCol="0">
            <a:spAutoFit/>
          </a:bodyPr>
          <a:lstStyle/>
          <a:p>
            <a:pPr algn="ctr" defTabSz="2743200">
              <a:buClr>
                <a:srgbClr val="000000"/>
              </a:buClr>
            </a:pPr>
            <a:r>
              <a:rPr lang="en-US" sz="3150" kern="0">
                <a:solidFill>
                  <a:srgbClr val="000000"/>
                </a:solidFill>
                <a:latin typeface="NVIDIA Sans" panose="020B0503020203020204" pitchFamily="34" charset="0"/>
                <a:cs typeface="NVIDIA Sans" panose="020B0503020203020204" pitchFamily="34" charset="0"/>
                <a:sym typeface="Arial"/>
              </a:rPr>
              <a:t> Fine-Tuning</a:t>
            </a:r>
          </a:p>
        </p:txBody>
      </p:sp>
      <p:cxnSp>
        <p:nvCxnSpPr>
          <p:cNvPr id="80" name="Straight Arrow Connector 79">
            <a:extLst>
              <a:ext uri="{FF2B5EF4-FFF2-40B4-BE49-F238E27FC236}">
                <a16:creationId xmlns:a16="http://schemas.microsoft.com/office/drawing/2014/main" id="{125B5B1C-BC9F-7B4F-A7A1-1CC8ACBCF0C8}"/>
              </a:ext>
            </a:extLst>
          </p:cNvPr>
          <p:cNvCxnSpPr>
            <a:cxnSpLocks/>
          </p:cNvCxnSpPr>
          <p:nvPr/>
        </p:nvCxnSpPr>
        <p:spPr>
          <a:xfrm flipV="1">
            <a:off x="17580550" y="11600920"/>
            <a:ext cx="0" cy="1743528"/>
          </a:xfrm>
          <a:prstGeom prst="straightConnector1">
            <a:avLst/>
          </a:prstGeom>
          <a:ln w="12700">
            <a:solidFill>
              <a:srgbClr val="92D050"/>
            </a:solidFill>
            <a:tailEnd type="stealth"/>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98F8DE3-130B-CD49-9DFA-687808803581}"/>
              </a:ext>
            </a:extLst>
          </p:cNvPr>
          <p:cNvCxnSpPr>
            <a:cxnSpLocks/>
          </p:cNvCxnSpPr>
          <p:nvPr/>
        </p:nvCxnSpPr>
        <p:spPr>
          <a:xfrm flipV="1">
            <a:off x="22786282" y="11600920"/>
            <a:ext cx="0" cy="1743528"/>
          </a:xfrm>
          <a:prstGeom prst="straightConnector1">
            <a:avLst/>
          </a:prstGeom>
          <a:ln w="12700">
            <a:solidFill>
              <a:srgbClr val="92D050"/>
            </a:solidFill>
            <a:tailEnd type="stealth"/>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DC49576-C328-314C-A33C-312E12405B5B}"/>
              </a:ext>
            </a:extLst>
          </p:cNvPr>
          <p:cNvCxnSpPr>
            <a:cxnSpLocks/>
          </p:cNvCxnSpPr>
          <p:nvPr/>
        </p:nvCxnSpPr>
        <p:spPr>
          <a:xfrm flipV="1">
            <a:off x="27193690" y="11600920"/>
            <a:ext cx="0" cy="1743528"/>
          </a:xfrm>
          <a:prstGeom prst="straightConnector1">
            <a:avLst/>
          </a:prstGeom>
          <a:ln w="12700">
            <a:solidFill>
              <a:srgbClr val="92D050"/>
            </a:solidFill>
            <a:tailEnd type="stealth"/>
          </a:ln>
        </p:spPr>
        <p:style>
          <a:lnRef idx="1">
            <a:schemeClr val="accent1"/>
          </a:lnRef>
          <a:fillRef idx="0">
            <a:schemeClr val="accent1"/>
          </a:fillRef>
          <a:effectRef idx="0">
            <a:schemeClr val="accent1"/>
          </a:effectRef>
          <a:fontRef idx="minor">
            <a:schemeClr val="tx1"/>
          </a:fontRef>
        </p:style>
      </p:cxnSp>
      <p:sp>
        <p:nvSpPr>
          <p:cNvPr id="84" name="Right Brace 83">
            <a:extLst>
              <a:ext uri="{FF2B5EF4-FFF2-40B4-BE49-F238E27FC236}">
                <a16:creationId xmlns:a16="http://schemas.microsoft.com/office/drawing/2014/main" id="{BF73F79E-BFCB-FE42-9FB0-D1FE61B74FD1}"/>
              </a:ext>
            </a:extLst>
          </p:cNvPr>
          <p:cNvSpPr/>
          <p:nvPr/>
        </p:nvSpPr>
        <p:spPr>
          <a:xfrm rot="16200000" flipH="1">
            <a:off x="22002173" y="8326128"/>
            <a:ext cx="817590" cy="10776852"/>
          </a:xfrm>
          <a:prstGeom prst="rightBrace">
            <a:avLst>
              <a:gd name="adj1" fmla="val 8333"/>
              <a:gd name="adj2" fmla="val 44381"/>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2743200">
              <a:buClr>
                <a:srgbClr val="000000"/>
              </a:buClr>
            </a:pPr>
            <a:endParaRPr lang="en-US" sz="4200" kern="0">
              <a:solidFill>
                <a:srgbClr val="FFFFFF"/>
              </a:solidFill>
              <a:latin typeface="NVIDIA Sans" panose="020B0503020203020204" pitchFamily="34" charset="0"/>
              <a:cs typeface="NVIDIA Sans" panose="020B0503020203020204" pitchFamily="34" charset="0"/>
              <a:sym typeface="Arial"/>
            </a:endParaRPr>
          </a:p>
        </p:txBody>
      </p:sp>
      <p:grpSp>
        <p:nvGrpSpPr>
          <p:cNvPr id="5" name="Group 4">
            <a:extLst>
              <a:ext uri="{FF2B5EF4-FFF2-40B4-BE49-F238E27FC236}">
                <a16:creationId xmlns:a16="http://schemas.microsoft.com/office/drawing/2014/main" id="{E25B2AA0-702F-68B8-DD26-97318DB34AE0}"/>
              </a:ext>
            </a:extLst>
          </p:cNvPr>
          <p:cNvGrpSpPr/>
          <p:nvPr/>
        </p:nvGrpSpPr>
        <p:grpSpPr>
          <a:xfrm>
            <a:off x="0" y="18215287"/>
            <a:ext cx="16694128" cy="2031717"/>
            <a:chOff x="0" y="18215287"/>
            <a:chExt cx="16694128" cy="2031717"/>
          </a:xfrm>
        </p:grpSpPr>
        <p:sp>
          <p:nvSpPr>
            <p:cNvPr id="44" name="Google Shape;1066;p8">
              <a:extLst>
                <a:ext uri="{FF2B5EF4-FFF2-40B4-BE49-F238E27FC236}">
                  <a16:creationId xmlns:a16="http://schemas.microsoft.com/office/drawing/2014/main" id="{388C9420-C758-9940-B79F-91230FB221EC}"/>
                </a:ext>
              </a:extLst>
            </p:cNvPr>
            <p:cNvSpPr txBox="1"/>
            <p:nvPr/>
          </p:nvSpPr>
          <p:spPr>
            <a:xfrm>
              <a:off x="0" y="18215287"/>
              <a:ext cx="16694128" cy="2031717"/>
            </a:xfrm>
            <a:prstGeom prst="rect">
              <a:avLst/>
            </a:prstGeom>
            <a:noFill/>
            <a:ln>
              <a:noFill/>
            </a:ln>
          </p:spPr>
          <p:txBody>
            <a:bodyPr spcFirstLastPara="1" wrap="square" lIns="274276" tIns="137100" rIns="274276" bIns="137100" anchor="t" anchorCtr="0">
              <a:spAutoFit/>
            </a:bodyPr>
            <a:lstStyle/>
            <a:p>
              <a:pPr defTabSz="2743200">
                <a:lnSpc>
                  <a:spcPct val="150000"/>
                </a:lnSpc>
                <a:buClr>
                  <a:srgbClr val="000000"/>
                </a:buClr>
              </a:pPr>
              <a:r>
                <a:rPr lang="en-US" sz="3202" kern="0" dirty="0">
                  <a:solidFill>
                    <a:srgbClr val="000000"/>
                  </a:solidFill>
                  <a:latin typeface="NVIDIA Sans" panose="020B0503020203020204" pitchFamily="34" charset="0"/>
                  <a:ea typeface="Trebuchet MS"/>
                  <a:cs typeface="NVIDIA Sans" panose="020B0503020203020204" pitchFamily="34" charset="0"/>
                  <a:sym typeface="Trebuchet MS"/>
                </a:rPr>
                <a:t>   Customization during:</a:t>
              </a:r>
            </a:p>
            <a:p>
              <a:pPr defTabSz="2743200">
                <a:buClr>
                  <a:srgbClr val="000000"/>
                </a:buClr>
              </a:pPr>
              <a:r>
                <a:rPr lang="en-US" sz="3202" kern="0" dirty="0">
                  <a:solidFill>
                    <a:srgbClr val="92D050"/>
                  </a:solidFill>
                  <a:latin typeface="NVIDIA Sans" panose="020B0503020203020204" pitchFamily="34" charset="0"/>
                  <a:ea typeface="Trebuchet MS"/>
                  <a:cs typeface="NVIDIA Sans" panose="020B0503020203020204" pitchFamily="34" charset="0"/>
                  <a:sym typeface="Trebuchet MS"/>
                </a:rPr>
                <a:t>	</a:t>
              </a:r>
              <a:r>
                <a:rPr lang="en-US" sz="3300" kern="0" dirty="0">
                  <a:solidFill>
                    <a:srgbClr val="92D050"/>
                  </a:solidFill>
                  <a:latin typeface="NVIDIA Sans" panose="020B0503020203020204" pitchFamily="34" charset="0"/>
                  <a:cs typeface="NVIDIA Sans" panose="020B0503020203020204" pitchFamily="34" charset="0"/>
                  <a:sym typeface="Arial"/>
                </a:rPr>
                <a:t>Training  </a:t>
              </a:r>
              <a:r>
                <a:rPr lang="en-US" sz="3300" kern="0" dirty="0">
                  <a:solidFill>
                    <a:srgbClr val="76B900"/>
                  </a:solidFill>
                  <a:latin typeface="NVIDIA Sans" panose="020B0503020203020204" pitchFamily="34" charset="0"/>
                  <a:cs typeface="NVIDIA Sans" panose="020B0503020203020204" pitchFamily="34" charset="0"/>
                  <a:sym typeface="Arial"/>
                </a:rPr>
                <a:t>(server-side) – Need to rebuild/restart server</a:t>
              </a:r>
            </a:p>
            <a:p>
              <a:pPr defTabSz="2743200">
                <a:buClr>
                  <a:srgbClr val="000000"/>
                </a:buClr>
              </a:pPr>
              <a:r>
                <a:rPr lang="en-US" sz="3300" kern="0" dirty="0">
                  <a:solidFill>
                    <a:srgbClr val="FFC000"/>
                  </a:solidFill>
                  <a:latin typeface="NVIDIA Sans" panose="020B0503020203020204" pitchFamily="34" charset="0"/>
                  <a:cs typeface="NVIDIA Sans" panose="020B0503020203020204" pitchFamily="34" charset="0"/>
                  <a:sym typeface="Arial"/>
                </a:rPr>
                <a:t>                         Inference (client-side) – No need to rebuild/start Riva server</a:t>
              </a:r>
              <a:endParaRPr lang="en-US" sz="3300" kern="0" dirty="0">
                <a:solidFill>
                  <a:srgbClr val="76B900"/>
                </a:solidFill>
                <a:latin typeface="NVIDIA Sans" panose="020B0503020203020204" pitchFamily="34" charset="0"/>
                <a:cs typeface="NVIDIA Sans" panose="020B0503020203020204" pitchFamily="34" charset="0"/>
                <a:sym typeface="Arial"/>
              </a:endParaRPr>
            </a:p>
          </p:txBody>
        </p:sp>
        <p:cxnSp>
          <p:nvCxnSpPr>
            <p:cNvPr id="13" name="Straight Arrow Connector 12">
              <a:extLst>
                <a:ext uri="{FF2B5EF4-FFF2-40B4-BE49-F238E27FC236}">
                  <a16:creationId xmlns:a16="http://schemas.microsoft.com/office/drawing/2014/main" id="{5EC38ADD-E177-0339-E469-81A73752EE93}"/>
                </a:ext>
              </a:extLst>
            </p:cNvPr>
            <p:cNvCxnSpPr>
              <a:cxnSpLocks/>
            </p:cNvCxnSpPr>
            <p:nvPr/>
          </p:nvCxnSpPr>
          <p:spPr>
            <a:xfrm>
              <a:off x="651697" y="19846338"/>
              <a:ext cx="1276494"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294B5A4-C1F3-6347-8B52-26C456244A37}"/>
                </a:ext>
              </a:extLst>
            </p:cNvPr>
            <p:cNvCxnSpPr>
              <a:cxnSpLocks/>
            </p:cNvCxnSpPr>
            <p:nvPr/>
          </p:nvCxnSpPr>
          <p:spPr>
            <a:xfrm>
              <a:off x="651698" y="19304059"/>
              <a:ext cx="127649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151973AF-2CEC-5842-86C6-1F25AEAD0484}"/>
              </a:ext>
            </a:extLst>
          </p:cNvPr>
          <p:cNvSpPr/>
          <p:nvPr/>
        </p:nvSpPr>
        <p:spPr>
          <a:xfrm>
            <a:off x="28345091" y="13264073"/>
            <a:ext cx="7049122" cy="128818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defTabSz="2743200">
              <a:buClr>
                <a:srgbClr val="000000"/>
              </a:buClr>
            </a:pPr>
            <a:endParaRPr lang="en-US" sz="2100" b="1" kern="0">
              <a:solidFill>
                <a:srgbClr val="000000"/>
              </a:solidFill>
              <a:latin typeface="NVIDIA Sans" panose="020B0503020203020204" pitchFamily="34" charset="0"/>
              <a:cs typeface="NVIDIA Sans" panose="020B0503020203020204" pitchFamily="34" charset="0"/>
              <a:sym typeface="Arial"/>
            </a:endParaRPr>
          </a:p>
          <a:p>
            <a:pPr algn="ctr" defTabSz="2743200">
              <a:buClr>
                <a:srgbClr val="000000"/>
              </a:buClr>
            </a:pPr>
            <a:r>
              <a:rPr lang="en-US" sz="3000" kern="0">
                <a:solidFill>
                  <a:srgbClr val="000000"/>
                </a:solidFill>
                <a:latin typeface="NVIDIA Sans" panose="020B0503020203020204" pitchFamily="34" charset="0"/>
                <a:cs typeface="NVIDIA Sans" panose="020B0503020203020204" pitchFamily="34" charset="0"/>
                <a:sym typeface="Arial"/>
              </a:rPr>
              <a:t>Inverse Text Normalization</a:t>
            </a:r>
          </a:p>
          <a:p>
            <a:pPr algn="ctr" defTabSz="2743200">
              <a:buClr>
                <a:srgbClr val="000000"/>
              </a:buClr>
            </a:pPr>
            <a:r>
              <a:rPr lang="en-US" sz="3000" kern="0">
                <a:solidFill>
                  <a:srgbClr val="000000"/>
                </a:solidFill>
                <a:latin typeface="NVIDIA Sans" panose="020B0503020203020204" pitchFamily="34" charset="0"/>
                <a:cs typeface="NVIDIA Sans" panose="020B0503020203020204" pitchFamily="34" charset="0"/>
                <a:sym typeface="Arial"/>
              </a:rPr>
              <a:t>Fine-Tuning </a:t>
            </a:r>
          </a:p>
          <a:p>
            <a:pPr algn="ctr" defTabSz="2743200">
              <a:buClr>
                <a:srgbClr val="000000"/>
              </a:buClr>
            </a:pPr>
            <a:r>
              <a:rPr lang="en-US" altLang="en-US" sz="2400" i="1" kern="0">
                <a:solidFill>
                  <a:srgbClr val="C00000"/>
                </a:solidFill>
                <a:latin typeface="NVIDIA Sans" panose="020B0503020203020204" pitchFamily="34" charset="0"/>
                <a:cs typeface="NVIDIA Sans" panose="020B0503020203020204" pitchFamily="34" charset="0"/>
                <a:sym typeface="Arial"/>
              </a:rPr>
              <a:t> “at ten o'clock"</a:t>
            </a:r>
            <a:r>
              <a:rPr lang="en-US" altLang="en-US" sz="900" kern="0">
                <a:solidFill>
                  <a:srgbClr val="C00000"/>
                </a:solidFill>
                <a:latin typeface="NVIDIA Sans" panose="020B0503020203020204" pitchFamily="34" charset="0"/>
                <a:cs typeface="NVIDIA Sans" panose="020B0503020203020204" pitchFamily="34" charset="0"/>
                <a:sym typeface="Arial"/>
              </a:rPr>
              <a:t> </a:t>
            </a:r>
            <a:r>
              <a:rPr lang="en-US" altLang="en-US" sz="2400" kern="0">
                <a:solidFill>
                  <a:srgbClr val="BA2121"/>
                </a:solidFill>
                <a:latin typeface="NVIDIA Sans" panose="020B0503020203020204" pitchFamily="34" charset="0"/>
                <a:cs typeface="NVIDIA Sans" panose="020B0503020203020204" pitchFamily="34" charset="0"/>
                <a:sym typeface="Arial"/>
              </a:rPr>
              <a:t>=&gt; </a:t>
            </a:r>
            <a:r>
              <a:rPr lang="en-US" altLang="en-US" sz="2400" kern="0">
                <a:solidFill>
                  <a:srgbClr val="76B900"/>
                </a:solidFill>
                <a:latin typeface="NVIDIA Sans" panose="020B0503020203020204" pitchFamily="34" charset="0"/>
                <a:cs typeface="NVIDIA Sans" panose="020B0503020203020204" pitchFamily="34" charset="0"/>
                <a:sym typeface="Arial"/>
              </a:rPr>
              <a:t>"at 10:00“ </a:t>
            </a:r>
            <a:endParaRPr lang="en-US" sz="2400" b="1" kern="0">
              <a:solidFill>
                <a:srgbClr val="76B900"/>
              </a:solidFill>
              <a:latin typeface="NVIDIA Sans" panose="020B0503020203020204" pitchFamily="34" charset="0"/>
              <a:cs typeface="NVIDIA Sans" panose="020B0503020203020204" pitchFamily="34" charset="0"/>
              <a:sym typeface="Arial"/>
            </a:endParaRPr>
          </a:p>
          <a:p>
            <a:pPr defTabSz="2743200">
              <a:buClr>
                <a:srgbClr val="000000"/>
              </a:buClr>
            </a:pPr>
            <a:endParaRPr lang="en-US" sz="2100" kern="0">
              <a:solidFill>
                <a:srgbClr val="000000"/>
              </a:solidFill>
              <a:latin typeface="NVIDIA Sans" panose="020B0503020203020204" pitchFamily="34" charset="0"/>
              <a:cs typeface="NVIDIA Sans" panose="020B0503020203020204" pitchFamily="34" charset="0"/>
              <a:sym typeface="Arial"/>
            </a:endParaRPr>
          </a:p>
        </p:txBody>
      </p:sp>
      <p:sp>
        <p:nvSpPr>
          <p:cNvPr id="47" name="Rectangle 46">
            <a:extLst>
              <a:ext uri="{FF2B5EF4-FFF2-40B4-BE49-F238E27FC236}">
                <a16:creationId xmlns:a16="http://schemas.microsoft.com/office/drawing/2014/main" id="{E38CB0AD-A3F8-3F4F-9FC8-80A40A92DD94}"/>
              </a:ext>
            </a:extLst>
          </p:cNvPr>
          <p:cNvSpPr/>
          <p:nvPr/>
        </p:nvSpPr>
        <p:spPr>
          <a:xfrm>
            <a:off x="5241496" y="12991166"/>
            <a:ext cx="6430996" cy="18577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2743200">
              <a:buClr>
                <a:srgbClr val="000000"/>
              </a:buClr>
            </a:pPr>
            <a:endParaRPr lang="en-US" sz="2100" b="1" kern="0">
              <a:solidFill>
                <a:srgbClr val="000000"/>
              </a:solidFill>
              <a:latin typeface="NVIDIA Sans" panose="020B0503020203020204" pitchFamily="34" charset="0"/>
              <a:cs typeface="NVIDIA Sans" panose="020B0503020203020204" pitchFamily="34" charset="0"/>
              <a:sym typeface="Arial"/>
            </a:endParaRPr>
          </a:p>
          <a:p>
            <a:pPr algn="ctr" defTabSz="2743200">
              <a:buClr>
                <a:srgbClr val="000000"/>
              </a:buClr>
            </a:pPr>
            <a:r>
              <a:rPr lang="en-US" sz="3000" kern="0">
                <a:solidFill>
                  <a:srgbClr val="000000"/>
                </a:solidFill>
                <a:latin typeface="NVIDIA Sans" panose="020B0503020203020204" pitchFamily="34" charset="0"/>
                <a:cs typeface="NVIDIA Sans" panose="020B0503020203020204" pitchFamily="34" charset="0"/>
                <a:sym typeface="Arial"/>
              </a:rPr>
              <a:t>Text Normalization</a:t>
            </a:r>
          </a:p>
          <a:p>
            <a:pPr algn="ctr" defTabSz="2743200">
              <a:buClr>
                <a:srgbClr val="000000"/>
              </a:buClr>
            </a:pPr>
            <a:r>
              <a:rPr lang="en-US" sz="3000" kern="0">
                <a:solidFill>
                  <a:srgbClr val="000000"/>
                </a:solidFill>
                <a:latin typeface="NVIDIA Sans" panose="020B0503020203020204" pitchFamily="34" charset="0"/>
                <a:cs typeface="NVIDIA Sans" panose="020B0503020203020204" pitchFamily="34" charset="0"/>
                <a:sym typeface="Arial"/>
              </a:rPr>
              <a:t>Fine-Tuning </a:t>
            </a:r>
          </a:p>
          <a:p>
            <a:pPr algn="ctr" defTabSz="2743200">
              <a:buClr>
                <a:srgbClr val="000000"/>
              </a:buClr>
            </a:pPr>
            <a:r>
              <a:rPr lang="en-US" altLang="en-US" sz="2100" kern="0">
                <a:solidFill>
                  <a:srgbClr val="BA2121"/>
                </a:solidFill>
                <a:latin typeface="NVIDIA Sans" panose="020B0503020203020204" pitchFamily="34" charset="0"/>
                <a:cs typeface="NVIDIA Sans" panose="020B0503020203020204" pitchFamily="34" charset="0"/>
                <a:sym typeface="Arial"/>
              </a:rPr>
              <a:t>"at 10:00“ =&gt; </a:t>
            </a:r>
            <a:r>
              <a:rPr lang="en-US" altLang="en-US" sz="2100" i="1" kern="0">
                <a:solidFill>
                  <a:srgbClr val="76B900"/>
                </a:solidFill>
                <a:latin typeface="NVIDIA Sans" panose="020B0503020203020204" pitchFamily="34" charset="0"/>
                <a:cs typeface="NVIDIA Sans" panose="020B0503020203020204" pitchFamily="34" charset="0"/>
                <a:sym typeface="Arial"/>
              </a:rPr>
              <a:t>"at ten o'clock”</a:t>
            </a:r>
          </a:p>
          <a:p>
            <a:pPr algn="ctr" defTabSz="2743200">
              <a:buClr>
                <a:srgbClr val="000000"/>
              </a:buClr>
            </a:pPr>
            <a:r>
              <a:rPr lang="en-US" altLang="en-US" sz="600" kern="0">
                <a:solidFill>
                  <a:srgbClr val="76B900"/>
                </a:solidFill>
                <a:latin typeface="NVIDIA Sans" panose="020B0503020203020204" pitchFamily="34" charset="0"/>
                <a:cs typeface="NVIDIA Sans" panose="020B0503020203020204" pitchFamily="34" charset="0"/>
                <a:sym typeface="Arial"/>
              </a:rPr>
              <a:t> </a:t>
            </a:r>
            <a:endParaRPr lang="en-US" sz="2100" b="1" kern="0">
              <a:solidFill>
                <a:srgbClr val="000000"/>
              </a:solidFill>
              <a:latin typeface="NVIDIA Sans" panose="020B0503020203020204" pitchFamily="34" charset="0"/>
              <a:cs typeface="NVIDIA Sans" panose="020B0503020203020204" pitchFamily="34" charset="0"/>
              <a:sym typeface="Arial"/>
            </a:endParaRPr>
          </a:p>
          <a:p>
            <a:pPr algn="ctr" defTabSz="2743200">
              <a:buClr>
                <a:srgbClr val="000000"/>
              </a:buClr>
            </a:pPr>
            <a:endParaRPr lang="en-US" sz="2100" kern="0">
              <a:solidFill>
                <a:srgbClr val="000000"/>
              </a:solidFill>
              <a:latin typeface="NVIDIA Sans" panose="020B0503020203020204" pitchFamily="34" charset="0"/>
              <a:cs typeface="NVIDIA Sans" panose="020B0503020203020204" pitchFamily="34" charset="0"/>
              <a:sym typeface="Arial"/>
            </a:endParaRPr>
          </a:p>
        </p:txBody>
      </p:sp>
      <p:cxnSp>
        <p:nvCxnSpPr>
          <p:cNvPr id="52" name="Straight Arrow Connector 51">
            <a:extLst>
              <a:ext uri="{FF2B5EF4-FFF2-40B4-BE49-F238E27FC236}">
                <a16:creationId xmlns:a16="http://schemas.microsoft.com/office/drawing/2014/main" id="{894C9125-AE0F-204E-80C0-02FC593AC60D}"/>
              </a:ext>
            </a:extLst>
          </p:cNvPr>
          <p:cNvCxnSpPr>
            <a:cxnSpLocks/>
          </p:cNvCxnSpPr>
          <p:nvPr/>
        </p:nvCxnSpPr>
        <p:spPr>
          <a:xfrm flipV="1">
            <a:off x="8379976" y="9722842"/>
            <a:ext cx="0" cy="3135648"/>
          </a:xfrm>
          <a:prstGeom prst="straightConnector1">
            <a:avLst/>
          </a:prstGeom>
          <a:ln w="12700">
            <a:solidFill>
              <a:srgbClr val="92D050"/>
            </a:solidFill>
            <a:tailEnd type="stealt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44D477-13D8-8543-98DD-9E874AB77902}"/>
              </a:ext>
            </a:extLst>
          </p:cNvPr>
          <p:cNvCxnSpPr>
            <a:cxnSpLocks/>
          </p:cNvCxnSpPr>
          <p:nvPr/>
        </p:nvCxnSpPr>
        <p:spPr>
          <a:xfrm flipV="1">
            <a:off x="31182808" y="9722842"/>
            <a:ext cx="0" cy="3135648"/>
          </a:xfrm>
          <a:prstGeom prst="straightConnector1">
            <a:avLst/>
          </a:prstGeom>
          <a:ln w="12700">
            <a:solidFill>
              <a:srgbClr val="92D050"/>
            </a:solidFill>
            <a:tailEnd type="stealth"/>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AAD95A85-A455-A7CD-EFE7-38665DAE63CA}"/>
              </a:ext>
            </a:extLst>
          </p:cNvPr>
          <p:cNvCxnSpPr>
            <a:cxnSpLocks/>
          </p:cNvCxnSpPr>
          <p:nvPr/>
        </p:nvCxnSpPr>
        <p:spPr>
          <a:xfrm>
            <a:off x="8900086" y="5978242"/>
            <a:ext cx="0" cy="2972356"/>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242;p19">
            <a:extLst>
              <a:ext uri="{FF2B5EF4-FFF2-40B4-BE49-F238E27FC236}">
                <a16:creationId xmlns:a16="http://schemas.microsoft.com/office/drawing/2014/main" id="{97CF011F-1304-99FD-3419-31F5B3125930}"/>
              </a:ext>
            </a:extLst>
          </p:cNvPr>
          <p:cNvSpPr txBox="1"/>
          <p:nvPr/>
        </p:nvSpPr>
        <p:spPr>
          <a:xfrm>
            <a:off x="6939815" y="4929727"/>
            <a:ext cx="3926374" cy="777786"/>
          </a:xfrm>
          <a:prstGeom prst="rect">
            <a:avLst/>
          </a:prstGeom>
          <a:noFill/>
          <a:ln>
            <a:noFill/>
          </a:ln>
        </p:spPr>
        <p:txBody>
          <a:bodyPr spcFirstLastPara="1" wrap="square" lIns="1249650" tIns="624376" rIns="1249650" bIns="624376" anchor="ctr" anchorCtr="0">
            <a:noAutofit/>
          </a:bodyPr>
          <a:lstStyle/>
          <a:p>
            <a:pPr algn="ctr" defTabSz="8229600">
              <a:lnSpc>
                <a:spcPct val="90000"/>
              </a:lnSpc>
              <a:buClr>
                <a:srgbClr val="000000"/>
              </a:buClr>
              <a:buSzPts val="900"/>
              <a:defRPr/>
            </a:pPr>
            <a:r>
              <a:rPr lang="en-US" sz="3000" kern="0">
                <a:solidFill>
                  <a:srgbClr val="000000"/>
                </a:solidFill>
                <a:latin typeface="NVIDIA Sans" panose="020B0503020203020204" pitchFamily="34" charset="0"/>
                <a:cs typeface="NVIDIA Sans" panose="020B0503020203020204" pitchFamily="34" charset="0"/>
                <a:sym typeface="Trebuchet MS"/>
              </a:rPr>
              <a:t>SSML</a:t>
            </a:r>
            <a:endParaRPr sz="3000" kern="0">
              <a:solidFill>
                <a:srgbClr val="000000"/>
              </a:solidFill>
              <a:latin typeface="NVIDIA Sans" panose="020B0503020203020204" pitchFamily="34" charset="0"/>
              <a:cs typeface="NVIDIA Sans" panose="020B0503020203020204" pitchFamily="34" charset="0"/>
              <a:sym typeface="Arial"/>
            </a:endParaRPr>
          </a:p>
        </p:txBody>
      </p:sp>
      <p:sp>
        <p:nvSpPr>
          <p:cNvPr id="4" name="Google Shape;866;p7">
            <a:extLst>
              <a:ext uri="{FF2B5EF4-FFF2-40B4-BE49-F238E27FC236}">
                <a16:creationId xmlns:a16="http://schemas.microsoft.com/office/drawing/2014/main" id="{75B11914-0F1E-6938-2DD6-CB22CFE7BF5F}"/>
              </a:ext>
            </a:extLst>
          </p:cNvPr>
          <p:cNvSpPr txBox="1"/>
          <p:nvPr/>
        </p:nvSpPr>
        <p:spPr>
          <a:xfrm>
            <a:off x="9968068" y="6794606"/>
            <a:ext cx="19251940" cy="892431"/>
          </a:xfrm>
          <a:prstGeom prst="rect">
            <a:avLst/>
          </a:prstGeom>
          <a:solidFill>
            <a:schemeClr val="tx2"/>
          </a:solidFill>
          <a:ln>
            <a:noFill/>
          </a:ln>
        </p:spPr>
        <p:txBody>
          <a:bodyPr spcFirstLastPara="1" wrap="square" lIns="274276" tIns="137100" rIns="274276" bIns="137100" anchor="t" anchorCtr="0">
            <a:spAutoFit/>
          </a:bodyPr>
          <a:lstStyle/>
          <a:p>
            <a:pPr algn="ctr" defTabSz="2743200">
              <a:buClr>
                <a:srgbClr val="000000"/>
              </a:buClr>
              <a:buSzPts val="1333"/>
            </a:pPr>
            <a:r>
              <a:rPr lang="en-US" sz="4000" kern="0" dirty="0">
                <a:solidFill>
                  <a:srgbClr val="FFFFFF"/>
                </a:solidFill>
                <a:latin typeface="NVIDIA Sans" panose="020B0503020203020204" pitchFamily="34" charset="0"/>
                <a:cs typeface="NVIDIA Sans" panose="020B0503020203020204" pitchFamily="34" charset="0"/>
                <a:sym typeface="Arial"/>
              </a:rPr>
              <a:t>RIVA TTS PIPELINE</a:t>
            </a:r>
            <a:endParaRPr sz="4000" kern="0" dirty="0">
              <a:solidFill>
                <a:srgbClr val="FFFFFF"/>
              </a:solidFill>
              <a:latin typeface="NVIDIA Sans" panose="020B0503020203020204" pitchFamily="34" charset="0"/>
              <a:cs typeface="NVIDIA Sans" panose="020B0503020203020204" pitchFamily="34" charset="0"/>
              <a:sym typeface="Arial"/>
            </a:endParaRPr>
          </a:p>
        </p:txBody>
      </p:sp>
      <p:pic>
        <p:nvPicPr>
          <p:cNvPr id="8" name="Google Shape;891;p7" descr="Chat bubble outline">
            <a:extLst>
              <a:ext uri="{FF2B5EF4-FFF2-40B4-BE49-F238E27FC236}">
                <a16:creationId xmlns:a16="http://schemas.microsoft.com/office/drawing/2014/main" id="{FB961B48-7755-31B6-EB36-29FE26BD334B}"/>
              </a:ext>
            </a:extLst>
          </p:cNvPr>
          <p:cNvPicPr preferRelativeResize="0"/>
          <p:nvPr/>
        </p:nvPicPr>
        <p:blipFill rotWithShape="1">
          <a:blip r:embed="rId10">
            <a:alphaModFix/>
          </a:blip>
          <a:srcRect/>
          <a:stretch/>
        </p:blipFill>
        <p:spPr>
          <a:xfrm flipH="1">
            <a:off x="32150329" y="7633758"/>
            <a:ext cx="2131506" cy="1824216"/>
          </a:xfrm>
          <a:prstGeom prst="rect">
            <a:avLst/>
          </a:prstGeom>
          <a:noFill/>
          <a:ln>
            <a:noFill/>
          </a:ln>
        </p:spPr>
      </p:pic>
      <p:sp>
        <p:nvSpPr>
          <p:cNvPr id="17" name="Google Shape;967;p4">
            <a:extLst>
              <a:ext uri="{FF2B5EF4-FFF2-40B4-BE49-F238E27FC236}">
                <a16:creationId xmlns:a16="http://schemas.microsoft.com/office/drawing/2014/main" id="{A6EA99FF-E63D-1F6C-1E0D-290783C458C3}"/>
              </a:ext>
            </a:extLst>
          </p:cNvPr>
          <p:cNvSpPr txBox="1"/>
          <p:nvPr/>
        </p:nvSpPr>
        <p:spPr>
          <a:xfrm>
            <a:off x="14833118" y="18724402"/>
            <a:ext cx="20342644" cy="1384631"/>
          </a:xfrm>
          <a:prstGeom prst="rect">
            <a:avLst/>
          </a:prstGeom>
          <a:noFill/>
          <a:ln>
            <a:noFill/>
          </a:ln>
        </p:spPr>
        <p:txBody>
          <a:bodyPr spcFirstLastPara="1" wrap="square" lIns="822826" tIns="411300" rIns="822826" bIns="411300" anchor="t" anchorCtr="0">
            <a:spAutoFit/>
          </a:bodyPr>
          <a:lstStyle/>
          <a:p>
            <a:pPr algn="ctr" defTabSz="2743200">
              <a:buClr>
                <a:srgbClr val="000000"/>
              </a:buClr>
            </a:pPr>
            <a:r>
              <a:rPr lang="en-US" sz="3600" kern="0">
                <a:solidFill>
                  <a:srgbClr val="000000"/>
                </a:solidFill>
                <a:latin typeface="NVIDIA Sans" panose="020B0503020203020204" pitchFamily="34" charset="0"/>
                <a:ea typeface="Trebuchet MS"/>
                <a:cs typeface="NVIDIA Sans" panose="020B0503020203020204" pitchFamily="34" charset="0"/>
                <a:sym typeface="Trebuchet MS"/>
              </a:rPr>
              <a:t> TTS – Text-To-Speech     |     SSML – Speech Synthesis Markup Language</a:t>
            </a:r>
            <a:endParaRPr sz="3600" kern="0">
              <a:solidFill>
                <a:srgbClr val="000000"/>
              </a:solidFill>
              <a:latin typeface="NVIDIA Sans" panose="020B0503020203020204" pitchFamily="34" charset="0"/>
              <a:cs typeface="NVIDIA Sans" panose="020B0503020203020204" pitchFamily="34" charset="0"/>
              <a:sym typeface="Arial"/>
            </a:endParaRPr>
          </a:p>
        </p:txBody>
      </p:sp>
    </p:spTree>
    <p:extLst>
      <p:ext uri="{BB962C8B-B14F-4D97-AF65-F5344CB8AC3E}">
        <p14:creationId xmlns:p14="http://schemas.microsoft.com/office/powerpoint/2010/main" val="3926320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g95ad573d8e_0_119"/>
          <p:cNvSpPr txBox="1">
            <a:spLocks noGrp="1"/>
          </p:cNvSpPr>
          <p:nvPr>
            <p:ph type="title"/>
          </p:nvPr>
        </p:nvSpPr>
        <p:spPr>
          <a:prstGeom prst="rect">
            <a:avLst/>
          </a:prstGeom>
          <a:noFill/>
          <a:ln>
            <a:noFill/>
          </a:ln>
        </p:spPr>
        <p:txBody>
          <a:bodyPr spcFirstLastPara="1" vert="horz" wrap="square" lIns="304800" tIns="152302" rIns="304800" bIns="152302" numCol="1" rtlCol="0" anchor="b" anchorCtr="0" compatLnSpc="1">
            <a:prstTxWarp prst="textNoShape">
              <a:avLst/>
            </a:prstTxWarp>
            <a:noAutofit/>
          </a:bodyPr>
          <a:lstStyle/>
          <a:p>
            <a:r>
              <a:rPr lang="en-US" b="0">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What is NeMo?</a:t>
            </a:r>
            <a:endParaRPr lang="en-US" b="0"/>
          </a:p>
        </p:txBody>
      </p:sp>
      <p:sp>
        <p:nvSpPr>
          <p:cNvPr id="1887" name="Google Shape;1887;g95ad573d8e_0_119"/>
          <p:cNvSpPr txBox="1">
            <a:spLocks noGrp="1"/>
          </p:cNvSpPr>
          <p:nvPr>
            <p:ph type="body" sz="quarter" idx="10"/>
          </p:nvPr>
        </p:nvSpPr>
        <p:spPr>
          <a:prstGeom prst="rect">
            <a:avLst/>
          </a:prstGeom>
          <a:noFill/>
          <a:ln>
            <a:noFill/>
          </a:ln>
        </p:spPr>
        <p:txBody>
          <a:bodyPr spcFirstLastPara="1" vert="horz" wrap="square" lIns="304800" tIns="152302" rIns="304800" bIns="152302" numCol="1" anchor="t" anchorCtr="0" compatLnSpc="1">
            <a:prstTxWarp prst="textNoShape">
              <a:avLst/>
            </a:prstTxWarp>
            <a:noAutofit/>
          </a:bodyPr>
          <a:lstStyle/>
          <a:p>
            <a:pPr>
              <a:spcBef>
                <a:spcPts val="0"/>
              </a:spcBef>
              <a:buSzPts val="2000"/>
            </a:pPr>
            <a:r>
              <a:rPr lang="en" dirty="0">
                <a:latin typeface="Trebuchet MS"/>
              </a:rPr>
              <a:t>Toolkit to build state-of-the-art conversational AI models</a:t>
            </a:r>
            <a:endParaRPr dirty="0">
              <a:latin typeface="Trebuchet MS"/>
            </a:endParaRPr>
          </a:p>
        </p:txBody>
      </p:sp>
      <p:sp>
        <p:nvSpPr>
          <p:cNvPr id="4" name="Content Placeholder 3">
            <a:extLst>
              <a:ext uri="{FF2B5EF4-FFF2-40B4-BE49-F238E27FC236}">
                <a16:creationId xmlns:a16="http://schemas.microsoft.com/office/drawing/2014/main" id="{E7E84976-BAD3-5F80-D9A4-25929C34B4E6}"/>
              </a:ext>
            </a:extLst>
          </p:cNvPr>
          <p:cNvSpPr>
            <a:spLocks noGrp="1"/>
          </p:cNvSpPr>
          <p:nvPr>
            <p:ph idx="1"/>
          </p:nvPr>
        </p:nvSpPr>
        <p:spPr>
          <a:xfrm>
            <a:off x="2514600" y="4846320"/>
            <a:ext cx="16459200" cy="13651992"/>
          </a:xfrm>
        </p:spPr>
        <p:txBody>
          <a:bodyPr/>
          <a:lstStyle/>
          <a:p>
            <a:r>
              <a:rPr lang="en-US" dirty="0"/>
              <a:t>DL-Based Speech &amp; Language Understanding Models </a:t>
            </a:r>
          </a:p>
          <a:p>
            <a:r>
              <a:rPr lang="en-US" dirty="0"/>
              <a:t>Include Semantic Checking for Correct-by-Construction Architectures</a:t>
            </a:r>
          </a:p>
          <a:p>
            <a:r>
              <a:rPr lang="en-US" dirty="0"/>
              <a:t>Open-Sourced</a:t>
            </a:r>
          </a:p>
          <a:p>
            <a:r>
              <a:rPr lang="en-US" dirty="0"/>
              <a:t>Integrated with </a:t>
            </a:r>
            <a:r>
              <a:rPr lang="en-US" dirty="0" err="1"/>
              <a:t>PyTorch</a:t>
            </a:r>
            <a:r>
              <a:rPr lang="en-US" dirty="0"/>
              <a:t> &amp; </a:t>
            </a:r>
            <a:r>
              <a:rPr lang="en-US" dirty="0" err="1"/>
              <a:t>PyTorch</a:t>
            </a:r>
            <a:r>
              <a:rPr lang="en-US" dirty="0"/>
              <a:t> Lightning</a:t>
            </a:r>
          </a:p>
          <a:p>
            <a:r>
              <a:rPr lang="en-US" dirty="0"/>
              <a:t>Easy-to-Use APIs</a:t>
            </a:r>
          </a:p>
          <a:p>
            <a:r>
              <a:rPr lang="en-US" dirty="0"/>
              <a:t>Optimized Training Performance</a:t>
            </a:r>
          </a:p>
          <a:p>
            <a:r>
              <a:rPr lang="en-US" dirty="0"/>
              <a:t>100+ Pre-Trained GPU-Optimized Checkpoints</a:t>
            </a:r>
          </a:p>
          <a:p>
            <a:r>
              <a:rPr lang="en-US" dirty="0"/>
              <a:t>Scale to 1000s of NVIDIA GPUs</a:t>
            </a:r>
          </a:p>
          <a:p>
            <a:endParaRPr lang="en-US" dirty="0"/>
          </a:p>
        </p:txBody>
      </p:sp>
      <p:pic>
        <p:nvPicPr>
          <p:cNvPr id="2" name="Google Shape;1095;p4">
            <a:extLst>
              <a:ext uri="{FF2B5EF4-FFF2-40B4-BE49-F238E27FC236}">
                <a16:creationId xmlns:a16="http://schemas.microsoft.com/office/drawing/2014/main" id="{C925C807-F9EC-23CA-ED00-5EFD6DA5046B}"/>
              </a:ext>
            </a:extLst>
          </p:cNvPr>
          <p:cNvPicPr preferRelativeResize="0"/>
          <p:nvPr/>
        </p:nvPicPr>
        <p:blipFill>
          <a:blip r:embed="rId3">
            <a:alphaModFix/>
          </a:blip>
          <a:stretch>
            <a:fillRect/>
          </a:stretch>
        </p:blipFill>
        <p:spPr>
          <a:xfrm>
            <a:off x="20060952" y="5378668"/>
            <a:ext cx="15334488" cy="12597184"/>
          </a:xfrm>
          <a:prstGeom prst="rect">
            <a:avLst/>
          </a:prstGeom>
          <a:noFill/>
          <a:ln>
            <a:noFill/>
          </a:ln>
        </p:spPr>
      </p:pic>
      <p:sp>
        <p:nvSpPr>
          <p:cNvPr id="5" name="Google Shape;1091;p4">
            <a:extLst>
              <a:ext uri="{FF2B5EF4-FFF2-40B4-BE49-F238E27FC236}">
                <a16:creationId xmlns:a16="http://schemas.microsoft.com/office/drawing/2014/main" id="{CA46C260-A8AA-90EC-DF3E-90EFC935B4BE}"/>
              </a:ext>
            </a:extLst>
          </p:cNvPr>
          <p:cNvSpPr txBox="1"/>
          <p:nvPr/>
        </p:nvSpPr>
        <p:spPr>
          <a:xfrm>
            <a:off x="24063528" y="18117080"/>
            <a:ext cx="8790544" cy="389083"/>
          </a:xfrm>
          <a:prstGeom prst="rect">
            <a:avLst/>
          </a:prstGeom>
          <a:noFill/>
          <a:ln>
            <a:noFill/>
          </a:ln>
        </p:spPr>
        <p:txBody>
          <a:bodyPr spcFirstLastPara="1" wrap="square" lIns="111050" tIns="55500" rIns="111050" bIns="55500" anchor="ctr" anchorCtr="0">
            <a:spAutoFit/>
          </a:bodyPr>
          <a:lstStyle/>
          <a:p>
            <a:pPr algn="ctr" defTabSz="1828800">
              <a:lnSpc>
                <a:spcPct val="90000"/>
              </a:lnSpc>
              <a:buClr>
                <a:srgbClr val="000000"/>
              </a:buClr>
              <a:buSzPts val="1000"/>
              <a:defRPr/>
            </a:pPr>
            <a:r>
              <a:rPr lang="en-US" sz="2000" u="sng" kern="0">
                <a:solidFill>
                  <a:srgbClr val="76B900"/>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https://ngc.nvidia.com/catalog/containers/nvidia:nemo</a:t>
            </a:r>
            <a:endParaRPr sz="2000" kern="0">
              <a:solidFill>
                <a:srgbClr val="76B900"/>
              </a:solidFill>
              <a:latin typeface="Trebuchet MS"/>
              <a:ea typeface="Trebuchet MS"/>
              <a:cs typeface="Trebuchet MS"/>
              <a:sym typeface="Trebuchet MS"/>
            </a:endParaRPr>
          </a:p>
        </p:txBody>
      </p:sp>
      <p:sp>
        <p:nvSpPr>
          <p:cNvPr id="6" name="Google Shape;1092;p4">
            <a:extLst>
              <a:ext uri="{FF2B5EF4-FFF2-40B4-BE49-F238E27FC236}">
                <a16:creationId xmlns:a16="http://schemas.microsoft.com/office/drawing/2014/main" id="{BC515935-3216-4554-244B-A7098E5383F2}"/>
              </a:ext>
            </a:extLst>
          </p:cNvPr>
          <p:cNvSpPr txBox="1"/>
          <p:nvPr/>
        </p:nvSpPr>
        <p:spPr>
          <a:xfrm>
            <a:off x="15449411" y="19927116"/>
            <a:ext cx="4361854" cy="389083"/>
          </a:xfrm>
          <a:prstGeom prst="rect">
            <a:avLst/>
          </a:prstGeom>
          <a:noFill/>
          <a:ln>
            <a:noFill/>
          </a:ln>
        </p:spPr>
        <p:txBody>
          <a:bodyPr spcFirstLastPara="1" wrap="square" lIns="111050" tIns="55500" rIns="111050" bIns="55500" anchor="ctr" anchorCtr="0">
            <a:spAutoFit/>
          </a:bodyPr>
          <a:lstStyle/>
          <a:p>
            <a:pPr defTabSz="1828800">
              <a:lnSpc>
                <a:spcPct val="90000"/>
              </a:lnSpc>
              <a:buClr>
                <a:srgbClr val="000000"/>
              </a:buClr>
              <a:buSzPts val="1000"/>
              <a:defRPr/>
            </a:pPr>
            <a:r>
              <a:rPr lang="en-US" sz="2000" u="sng" kern="0" dirty="0">
                <a:solidFill>
                  <a:srgbClr val="76B900"/>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https://github.com/NVIDIA/NeMo</a:t>
            </a:r>
            <a:endParaRPr sz="2000" u="sng" kern="0" dirty="0">
              <a:solidFill>
                <a:srgbClr val="76B9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
          <p:cNvSpPr/>
          <p:nvPr/>
        </p:nvSpPr>
        <p:spPr>
          <a:xfrm>
            <a:off x="19729939" y="0"/>
            <a:ext cx="16846062" cy="20574000"/>
          </a:xfrm>
          <a:prstGeom prst="rect">
            <a:avLst/>
          </a:prstGeom>
          <a:solidFill>
            <a:srgbClr val="F2F2F2"/>
          </a:solidFill>
          <a:ln>
            <a:noFill/>
          </a:ln>
        </p:spPr>
        <p:txBody>
          <a:bodyPr spcFirstLastPara="1" wrap="square" lIns="274276" tIns="137100" rIns="274276" bIns="137100" anchor="ctr" anchorCtr="0">
            <a:noAutofit/>
          </a:bodyPr>
          <a:lstStyle/>
          <a:p>
            <a:pPr algn="ctr" defTabSz="2743200">
              <a:lnSpc>
                <a:spcPct val="90000"/>
              </a:lnSpc>
              <a:buClr>
                <a:srgbClr val="000000"/>
              </a:buClr>
              <a:buSzPts val="1333"/>
              <a:defRPr/>
            </a:pPr>
            <a:endParaRPr sz="4000" kern="0">
              <a:solidFill>
                <a:srgbClr val="FFFFFF"/>
              </a:solidFill>
              <a:latin typeface="Trebuchet MS"/>
              <a:ea typeface="Trebuchet MS"/>
              <a:cs typeface="Trebuchet MS"/>
              <a:sym typeface="Trebuchet MS"/>
            </a:endParaRPr>
          </a:p>
        </p:txBody>
      </p:sp>
      <p:sp>
        <p:nvSpPr>
          <p:cNvPr id="1181" name="Google Shape;1181;p7"/>
          <p:cNvSpPr txBox="1">
            <a:spLocks noGrp="1"/>
          </p:cNvSpPr>
          <p:nvPr>
            <p:ph type="title"/>
          </p:nvPr>
        </p:nvSpPr>
        <p:spPr>
          <a:prstGeom prst="rect">
            <a:avLst/>
          </a:prstGeom>
          <a:noFill/>
          <a:ln>
            <a:noFill/>
          </a:ln>
        </p:spPr>
        <p:txBody>
          <a:bodyPr spcFirstLastPara="1" vert="horz" wrap="square" lIns="274276" tIns="137100" rIns="274276" bIns="137100" rtlCol="0" anchor="b" anchorCtr="0">
            <a:normAutofit/>
          </a:bodyPr>
          <a:lstStyle/>
          <a:p>
            <a:pPr algn="l">
              <a:buSzPts val="2200"/>
            </a:pPr>
            <a:r>
              <a:rPr lang="en-US" b="0" dirty="0"/>
              <a:t>Deploy to Production</a:t>
            </a:r>
            <a:endParaRPr dirty="0"/>
          </a:p>
        </p:txBody>
      </p:sp>
      <p:sp>
        <p:nvSpPr>
          <p:cNvPr id="4" name="Content Placeholder 3">
            <a:extLst>
              <a:ext uri="{FF2B5EF4-FFF2-40B4-BE49-F238E27FC236}">
                <a16:creationId xmlns:a16="http://schemas.microsoft.com/office/drawing/2014/main" id="{7CC8ADA3-FC54-E6C7-1360-1E1AE9D0901F}"/>
              </a:ext>
            </a:extLst>
          </p:cNvPr>
          <p:cNvSpPr>
            <a:spLocks noGrp="1"/>
          </p:cNvSpPr>
          <p:nvPr>
            <p:ph idx="1"/>
          </p:nvPr>
        </p:nvSpPr>
        <p:spPr/>
        <p:txBody>
          <a:bodyPr/>
          <a:lstStyle/>
          <a:p>
            <a:r>
              <a:rPr lang="en-US" dirty="0"/>
              <a:t>Quickly export NeMo models to Riva</a:t>
            </a:r>
          </a:p>
          <a:p>
            <a:r>
              <a:rPr lang="en-US" dirty="0"/>
              <a:t>Support for speech and language models across multiple languages </a:t>
            </a:r>
          </a:p>
          <a:p>
            <a:r>
              <a:rPr lang="en-US" dirty="0"/>
              <a:t>Step-by-step deployment instructions in documentation</a:t>
            </a:r>
          </a:p>
          <a:p>
            <a:endParaRPr lang="en-US" dirty="0"/>
          </a:p>
        </p:txBody>
      </p:sp>
      <p:sp>
        <p:nvSpPr>
          <p:cNvPr id="1182" name="Google Shape;1182;p7"/>
          <p:cNvSpPr txBox="1">
            <a:spLocks noGrp="1"/>
          </p:cNvSpPr>
          <p:nvPr>
            <p:ph type="body" sz="quarter" idx="10"/>
          </p:nvPr>
        </p:nvSpPr>
        <p:spPr>
          <a:prstGeom prst="rect">
            <a:avLst/>
          </a:prstGeom>
          <a:noFill/>
          <a:ln>
            <a:noFill/>
          </a:ln>
        </p:spPr>
        <p:txBody>
          <a:bodyPr spcFirstLastPara="1" wrap="square" lIns="274276" tIns="137100" rIns="274276" bIns="137100" anchor="t" anchorCtr="0">
            <a:noAutofit/>
          </a:bodyPr>
          <a:lstStyle/>
          <a:p>
            <a:pPr marL="0" indent="0" algn="l">
              <a:buClr>
                <a:schemeClr val="dk2"/>
              </a:buClr>
              <a:buSzPts val="1400"/>
            </a:pPr>
            <a:r>
              <a:rPr lang="en-US" dirty="0">
                <a:solidFill>
                  <a:schemeClr val="dk2"/>
                </a:solidFill>
              </a:rPr>
              <a:t>Generate high-performance inference</a:t>
            </a:r>
            <a:endParaRPr dirty="0"/>
          </a:p>
        </p:txBody>
      </p:sp>
      <p:cxnSp>
        <p:nvCxnSpPr>
          <p:cNvPr id="1183" name="Google Shape;1183;p7"/>
          <p:cNvCxnSpPr/>
          <p:nvPr/>
        </p:nvCxnSpPr>
        <p:spPr>
          <a:xfrm>
            <a:off x="26625626" y="10340070"/>
            <a:ext cx="2323948" cy="0"/>
          </a:xfrm>
          <a:prstGeom prst="straightConnector1">
            <a:avLst/>
          </a:prstGeom>
          <a:noFill/>
          <a:ln w="31750" cap="flat" cmpd="sng">
            <a:solidFill>
              <a:schemeClr val="accent4"/>
            </a:solidFill>
            <a:prstDash val="solid"/>
            <a:round/>
            <a:headEnd type="none" w="sm" len="sm"/>
            <a:tailEnd type="triangle" w="lg" len="lg"/>
          </a:ln>
        </p:spPr>
      </p:cxnSp>
      <p:sp>
        <p:nvSpPr>
          <p:cNvPr id="1184" name="Google Shape;1184;p7"/>
          <p:cNvSpPr/>
          <p:nvPr/>
        </p:nvSpPr>
        <p:spPr>
          <a:xfrm>
            <a:off x="29436449" y="7734421"/>
            <a:ext cx="6832210" cy="1086786"/>
          </a:xfrm>
          <a:prstGeom prst="rect">
            <a:avLst/>
          </a:prstGeom>
          <a:solidFill>
            <a:schemeClr val="dk2"/>
          </a:solidFill>
          <a:ln>
            <a:noFill/>
          </a:ln>
          <a:effectLst>
            <a:outerShdw blurRad="63500" sx="102000" sy="102000" algn="ctr" rotWithShape="0">
              <a:srgbClr val="000000">
                <a:alpha val="40000"/>
              </a:srgbClr>
            </a:outerShdw>
          </a:effectLst>
        </p:spPr>
        <p:txBody>
          <a:bodyPr spcFirstLastPara="1" wrap="square" lIns="45676" tIns="91426" rIns="45676" bIns="91426" anchor="ctr" anchorCtr="0">
            <a:noAutofit/>
          </a:bodyPr>
          <a:lstStyle/>
          <a:p>
            <a:pPr algn="ctr" defTabSz="2743200">
              <a:buClr>
                <a:srgbClr val="000000"/>
              </a:buClr>
              <a:defRPr/>
            </a:pPr>
            <a:r>
              <a:rPr lang="en-US" sz="3990" kern="0">
                <a:solidFill>
                  <a:srgbClr val="FFFFFF"/>
                </a:solidFill>
                <a:latin typeface="Trebuchet MS"/>
                <a:ea typeface="Trebuchet MS"/>
                <a:cs typeface="Trebuchet MS"/>
                <a:sym typeface="Trebuchet MS"/>
              </a:rPr>
              <a:t>Riva</a:t>
            </a:r>
            <a:endParaRPr sz="3990" kern="0">
              <a:solidFill>
                <a:srgbClr val="FFFFFF"/>
              </a:solidFill>
              <a:latin typeface="Trebuchet MS"/>
              <a:ea typeface="Trebuchet MS"/>
              <a:cs typeface="Trebuchet MS"/>
              <a:sym typeface="Trebuchet MS"/>
            </a:endParaRPr>
          </a:p>
        </p:txBody>
      </p:sp>
      <p:sp>
        <p:nvSpPr>
          <p:cNvPr id="1185" name="Google Shape;1185;p7"/>
          <p:cNvSpPr/>
          <p:nvPr/>
        </p:nvSpPr>
        <p:spPr>
          <a:xfrm>
            <a:off x="20083776" y="8821207"/>
            <a:ext cx="6054972" cy="4147626"/>
          </a:xfrm>
          <a:prstGeom prst="rect">
            <a:avLst/>
          </a:prstGeom>
          <a:solidFill>
            <a:srgbClr val="F2F2F2"/>
          </a:solidFill>
          <a:ln>
            <a:noFill/>
          </a:ln>
          <a:effectLst>
            <a:outerShdw blurRad="63500" sx="102000" sy="102000" algn="ctr" rotWithShape="0">
              <a:srgbClr val="000000">
                <a:alpha val="40000"/>
              </a:srgbClr>
            </a:outerShdw>
          </a:effectLst>
        </p:spPr>
        <p:txBody>
          <a:bodyPr spcFirstLastPara="1" wrap="square" lIns="45676" tIns="91426" rIns="45676" bIns="91426" anchor="ctr" anchorCtr="0">
            <a:noAutofit/>
          </a:bodyPr>
          <a:lstStyle/>
          <a:p>
            <a:pPr marL="571444" indent="-368178" defTabSz="2743200">
              <a:buClr>
                <a:srgbClr val="000000"/>
              </a:buClr>
              <a:buSzPts val="1067"/>
              <a:defRPr/>
            </a:pPr>
            <a:endParaRPr sz="3202" kern="0">
              <a:solidFill>
                <a:srgbClr val="000000"/>
              </a:solidFill>
              <a:latin typeface="Trebuchet MS"/>
              <a:ea typeface="Trebuchet MS"/>
              <a:cs typeface="Trebuchet MS"/>
              <a:sym typeface="Trebuchet MS"/>
            </a:endParaRPr>
          </a:p>
        </p:txBody>
      </p:sp>
      <p:pic>
        <p:nvPicPr>
          <p:cNvPr id="1186" name="Google Shape;1186;p7"/>
          <p:cNvPicPr preferRelativeResize="0"/>
          <p:nvPr/>
        </p:nvPicPr>
        <p:blipFill rotWithShape="1">
          <a:blip r:embed="rId3">
            <a:alphaModFix/>
          </a:blip>
          <a:srcRect/>
          <a:stretch/>
        </p:blipFill>
        <p:spPr>
          <a:xfrm>
            <a:off x="21715445" y="9376222"/>
            <a:ext cx="2783682" cy="3014340"/>
          </a:xfrm>
          <a:prstGeom prst="rect">
            <a:avLst/>
          </a:prstGeom>
          <a:noFill/>
          <a:ln>
            <a:noFill/>
          </a:ln>
        </p:spPr>
      </p:pic>
      <p:sp>
        <p:nvSpPr>
          <p:cNvPr id="1187" name="Google Shape;1187;p7"/>
          <p:cNvSpPr/>
          <p:nvPr/>
        </p:nvSpPr>
        <p:spPr>
          <a:xfrm>
            <a:off x="20084023" y="7711177"/>
            <a:ext cx="6054726" cy="1110030"/>
          </a:xfrm>
          <a:prstGeom prst="rect">
            <a:avLst/>
          </a:prstGeom>
          <a:solidFill>
            <a:schemeClr val="dk2"/>
          </a:solidFill>
          <a:ln>
            <a:noFill/>
          </a:ln>
          <a:effectLst>
            <a:outerShdw blurRad="63500" sx="102000" sy="102000" algn="ctr" rotWithShape="0">
              <a:srgbClr val="000000">
                <a:alpha val="40000"/>
              </a:srgbClr>
            </a:outerShdw>
          </a:effectLst>
        </p:spPr>
        <p:txBody>
          <a:bodyPr spcFirstLastPara="1" wrap="square" lIns="45676" tIns="91426" rIns="45676" bIns="91426" anchor="ctr" anchorCtr="0">
            <a:noAutofit/>
          </a:bodyPr>
          <a:lstStyle/>
          <a:p>
            <a:pPr algn="ctr" defTabSz="2743200">
              <a:buClr>
                <a:srgbClr val="000000"/>
              </a:buClr>
              <a:defRPr/>
            </a:pPr>
            <a:r>
              <a:rPr lang="en-US" sz="3990" kern="0">
                <a:solidFill>
                  <a:srgbClr val="FFFFFF"/>
                </a:solidFill>
                <a:latin typeface="Trebuchet MS"/>
                <a:ea typeface="Trebuchet MS"/>
                <a:cs typeface="Trebuchet MS"/>
                <a:sym typeface="Trebuchet MS"/>
              </a:rPr>
              <a:t>NeMo Model</a:t>
            </a:r>
            <a:endParaRPr sz="3990" kern="0">
              <a:solidFill>
                <a:srgbClr val="FFFFFF"/>
              </a:solidFill>
              <a:latin typeface="Trebuchet MS"/>
              <a:ea typeface="Trebuchet MS"/>
              <a:cs typeface="Trebuchet MS"/>
              <a:sym typeface="Trebuchet MS"/>
            </a:endParaRPr>
          </a:p>
        </p:txBody>
      </p:sp>
      <p:pic>
        <p:nvPicPr>
          <p:cNvPr id="1188" name="Google Shape;1188;p7"/>
          <p:cNvPicPr preferRelativeResize="0"/>
          <p:nvPr/>
        </p:nvPicPr>
        <p:blipFill rotWithShape="1">
          <a:blip r:embed="rId4">
            <a:alphaModFix/>
          </a:blip>
          <a:srcRect/>
          <a:stretch/>
        </p:blipFill>
        <p:spPr>
          <a:xfrm>
            <a:off x="29436449" y="8821207"/>
            <a:ext cx="6832210" cy="4099326"/>
          </a:xfrm>
          <a:prstGeom prst="rect">
            <a:avLst/>
          </a:prstGeom>
          <a:noFill/>
          <a:ln>
            <a:noFill/>
          </a:ln>
          <a:effectLst>
            <a:outerShdw blurRad="63500" sx="102000" sy="102000" algn="ctr" rotWithShape="0">
              <a:srgbClr val="000000">
                <a:alpha val="40000"/>
              </a:srgbClr>
            </a:outerShdw>
          </a:effectLst>
        </p:spPr>
      </p:pic>
      <p:sp>
        <p:nvSpPr>
          <p:cNvPr id="1189" name="Google Shape;1189;p7"/>
          <p:cNvSpPr txBox="1"/>
          <p:nvPr/>
        </p:nvSpPr>
        <p:spPr>
          <a:xfrm>
            <a:off x="26104217" y="8832898"/>
            <a:ext cx="3216426" cy="1200207"/>
          </a:xfrm>
          <a:prstGeom prst="rect">
            <a:avLst/>
          </a:prstGeom>
          <a:noFill/>
          <a:ln>
            <a:noFill/>
          </a:ln>
        </p:spPr>
        <p:txBody>
          <a:bodyPr spcFirstLastPara="1" wrap="square" lIns="274276" tIns="137100" rIns="274276" bIns="137100" anchor="t" anchorCtr="0">
            <a:spAutoFit/>
          </a:bodyPr>
          <a:lstStyle/>
          <a:p>
            <a:pPr algn="ctr" defTabSz="2743200">
              <a:buClr>
                <a:srgbClr val="000000"/>
              </a:buClr>
              <a:defRPr/>
            </a:pPr>
            <a:r>
              <a:rPr lang="en-US" sz="3000" kern="0">
                <a:solidFill>
                  <a:srgbClr val="000000"/>
                </a:solidFill>
                <a:latin typeface="Trebuchet MS"/>
                <a:ea typeface="Trebuchet MS"/>
                <a:cs typeface="Trebuchet MS"/>
                <a:sym typeface="Trebuchet MS"/>
              </a:rPr>
              <a:t>NeMo2Riva Export Tool</a:t>
            </a:r>
            <a:endParaRPr sz="4200" kern="0">
              <a:solidFill>
                <a:srgbClr val="000000"/>
              </a:solidFill>
              <a:latin typeface="Arial"/>
              <a:ea typeface="MS PGothic" pitchFamily="34" charset="-128"/>
              <a:cs typeface="Arial"/>
              <a:sym typeface="Arial"/>
            </a:endParaRPr>
          </a:p>
        </p:txBody>
      </p:sp>
      <p:sp>
        <p:nvSpPr>
          <p:cNvPr id="1191" name="Google Shape;1191;p7"/>
          <p:cNvSpPr txBox="1"/>
          <p:nvPr/>
        </p:nvSpPr>
        <p:spPr>
          <a:xfrm>
            <a:off x="21818759" y="13708417"/>
            <a:ext cx="13118634" cy="737225"/>
          </a:xfrm>
          <a:prstGeom prst="rect">
            <a:avLst/>
          </a:prstGeom>
          <a:noFill/>
          <a:ln>
            <a:noFill/>
          </a:ln>
        </p:spPr>
        <p:txBody>
          <a:bodyPr spcFirstLastPara="1" wrap="square" lIns="182850" tIns="91426" rIns="182850" bIns="91426" anchor="ctr" anchorCtr="0">
            <a:spAutoFit/>
          </a:bodyPr>
          <a:lstStyle/>
          <a:p>
            <a:pPr algn="ctr" defTabSz="2743200">
              <a:lnSpc>
                <a:spcPct val="90000"/>
              </a:lnSpc>
              <a:buClr>
                <a:srgbClr val="000000"/>
              </a:buClr>
              <a:defRPr/>
            </a:pPr>
            <a:r>
              <a:rPr lang="en-US" sz="3990" kern="0">
                <a:solidFill>
                  <a:srgbClr val="000000"/>
                </a:solidFill>
                <a:latin typeface="Trebuchet MS"/>
                <a:ea typeface="Trebuchet MS"/>
                <a:cs typeface="Trebuchet MS"/>
                <a:sym typeface="Trebuchet MS"/>
              </a:rPr>
              <a:t>Exporting NeMo Models to Riva</a:t>
            </a:r>
            <a:endParaRPr sz="3990" kern="0">
              <a:solidFill>
                <a:srgbClr val="00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47970" y="4122616"/>
            <a:ext cx="17502414" cy="156966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pPr defTabSz="1523940" fontAlgn="base">
              <a:spcBef>
                <a:spcPct val="0"/>
              </a:spcBef>
              <a:spcAft>
                <a:spcPct val="0"/>
              </a:spcAft>
              <a:defRPr/>
            </a:pPr>
            <a:r>
              <a:rPr lang="en-US" sz="7200" dirty="0">
                <a:solidFill>
                  <a:srgbClr val="76B900"/>
                </a:solidFill>
                <a:latin typeface="Trebuchet MS"/>
              </a:rPr>
              <a:t>Part1: Lecture</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Speech Synthesis</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TTS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tx2"/>
                </a:solidFill>
                <a:latin typeface="Trebuchet MS"/>
              </a:rPr>
              <a:t>Lab overview</a:t>
            </a:r>
          </a:p>
          <a:p>
            <a:pPr defTabSz="1523940" fontAlgn="base">
              <a:spcBef>
                <a:spcPct val="0"/>
              </a:spcBef>
              <a:spcAft>
                <a:spcPct val="0"/>
              </a:spcAft>
              <a:defRPr/>
            </a:pPr>
            <a:r>
              <a:rPr lang="en-US" sz="7200" dirty="0">
                <a:solidFill>
                  <a:srgbClr val="76B900"/>
                </a:solidFill>
                <a:latin typeface="Trebuchet MS"/>
              </a:rPr>
              <a:t>Part 1: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Investigate TTS Pipeline with NeMo and Riva</a:t>
            </a:r>
          </a:p>
          <a:p>
            <a:pPr defTabSz="1523940" fontAlgn="base">
              <a:spcBef>
                <a:spcPct val="0"/>
              </a:spcBef>
              <a:spcAft>
                <a:spcPct val="0"/>
              </a:spcAft>
              <a:defRPr/>
            </a:pPr>
            <a:r>
              <a:rPr lang="en-US" sz="7200" dirty="0">
                <a:solidFill>
                  <a:srgbClr val="76B900"/>
                </a:solidFill>
                <a:latin typeface="Trebuchet MS"/>
              </a:rPr>
              <a:t>Part 2: Lecture </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Natural Language Understanding</a:t>
            </a:r>
          </a:p>
          <a:p>
            <a:pPr marL="2665730" lvl="1" indent="-1143000">
              <a:buFont typeface="Arial" panose="020B0604020202020204" pitchFamily="34" charset="0"/>
              <a:buChar char="•"/>
            </a:pPr>
            <a:r>
              <a:rPr lang="en-US" sz="7200" dirty="0">
                <a:solidFill>
                  <a:schemeClr val="bg1"/>
                </a:solidFill>
                <a:latin typeface="Trebuchet MS"/>
              </a:rPr>
              <a:t>NLU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Dialog Manager</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rgbClr val="FFFFFF"/>
              </a:solidFill>
              <a:latin typeface="Trebuchet MS"/>
            </a:endParaRPr>
          </a:p>
          <a:p>
            <a:pPr defTabSz="1523940" fontAlgn="base">
              <a:spcBef>
                <a:spcPct val="0"/>
              </a:spcBef>
              <a:spcAft>
                <a:spcPct val="0"/>
              </a:spcAft>
              <a:defRPr/>
            </a:pPr>
            <a:r>
              <a:rPr lang="en-US" sz="7200" dirty="0">
                <a:solidFill>
                  <a:srgbClr val="76B900"/>
                </a:solidFill>
                <a:latin typeface="Trebuchet MS"/>
              </a:rPr>
              <a:t>Part 2: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ASR, TTS and NLP Customization</a:t>
            </a:r>
            <a:endParaRPr lang="en-US" sz="7200" dirty="0">
              <a:solidFill>
                <a:srgbClr val="FFFFFF"/>
              </a:solidFill>
              <a:latin typeface="Trebuchet MS"/>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2</a:t>
            </a:r>
          </a:p>
        </p:txBody>
      </p:sp>
      <p:sp>
        <p:nvSpPr>
          <p:cNvPr id="6" name="Rectangle: Rounded Corners 5">
            <a:extLst>
              <a:ext uri="{FF2B5EF4-FFF2-40B4-BE49-F238E27FC236}">
                <a16:creationId xmlns:a16="http://schemas.microsoft.com/office/drawing/2014/main" id="{BC12F6AF-8FED-D04B-C562-178C1CFEF2E7}"/>
              </a:ext>
            </a:extLst>
          </p:cNvPr>
          <p:cNvSpPr/>
          <p:nvPr/>
        </p:nvSpPr>
        <p:spPr>
          <a:xfrm>
            <a:off x="19293477" y="7550333"/>
            <a:ext cx="14829245" cy="1285239"/>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302DBEB0-73B2-73C4-0318-426C390DC041}"/>
              </a:ext>
            </a:extLst>
          </p:cNvPr>
          <p:cNvSpPr txBox="1"/>
          <p:nvPr/>
        </p:nvSpPr>
        <p:spPr>
          <a:xfrm>
            <a:off x="18288000" y="585212"/>
            <a:ext cx="16840200" cy="3046988"/>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TTS  and Conversational AI Customization (Part 2)</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331076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47970" y="4122616"/>
            <a:ext cx="17502414" cy="156966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pPr defTabSz="1523940" fontAlgn="base">
              <a:spcBef>
                <a:spcPct val="0"/>
              </a:spcBef>
              <a:spcAft>
                <a:spcPct val="0"/>
              </a:spcAft>
              <a:defRPr/>
            </a:pPr>
            <a:r>
              <a:rPr lang="en-US" sz="7200" dirty="0">
                <a:solidFill>
                  <a:srgbClr val="76B900"/>
                </a:solidFill>
                <a:latin typeface="Trebuchet MS"/>
              </a:rPr>
              <a:t>Part1: Lecture</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tx2"/>
                </a:solidFill>
                <a:latin typeface="Trebuchet MS"/>
              </a:rPr>
              <a:t>Speech Synthesis</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TTS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chemeClr val="bg1"/>
              </a:solidFill>
              <a:latin typeface="Trebuchet MS"/>
            </a:endParaRPr>
          </a:p>
          <a:p>
            <a:pPr defTabSz="1523940" fontAlgn="base">
              <a:spcBef>
                <a:spcPct val="0"/>
              </a:spcBef>
              <a:spcAft>
                <a:spcPct val="0"/>
              </a:spcAft>
              <a:defRPr/>
            </a:pPr>
            <a:r>
              <a:rPr lang="en-US" sz="7200" dirty="0">
                <a:solidFill>
                  <a:srgbClr val="76B900"/>
                </a:solidFill>
                <a:latin typeface="Trebuchet MS"/>
              </a:rPr>
              <a:t>Part 1: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Investigate TTS Pipeline with NeMo and Riva</a:t>
            </a:r>
          </a:p>
          <a:p>
            <a:pPr defTabSz="1523940" fontAlgn="base">
              <a:spcBef>
                <a:spcPct val="0"/>
              </a:spcBef>
              <a:spcAft>
                <a:spcPct val="0"/>
              </a:spcAft>
              <a:defRPr/>
            </a:pPr>
            <a:r>
              <a:rPr lang="en-US" sz="7200" dirty="0">
                <a:solidFill>
                  <a:srgbClr val="76B900"/>
                </a:solidFill>
                <a:latin typeface="Trebuchet MS"/>
              </a:rPr>
              <a:t>Part 2: Lecture </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Natural Language Understanding</a:t>
            </a:r>
          </a:p>
          <a:p>
            <a:pPr marL="2665730" lvl="1" indent="-1143000">
              <a:buFont typeface="Arial" panose="020B0604020202020204" pitchFamily="34" charset="0"/>
              <a:buChar char="•"/>
            </a:pPr>
            <a:r>
              <a:rPr lang="en-US" sz="7200" dirty="0">
                <a:solidFill>
                  <a:schemeClr val="bg1"/>
                </a:solidFill>
                <a:latin typeface="Trebuchet MS"/>
              </a:rPr>
              <a:t>NLU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Dialog Manager</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rgbClr val="FFFFFF"/>
              </a:solidFill>
              <a:latin typeface="Trebuchet MS"/>
            </a:endParaRPr>
          </a:p>
          <a:p>
            <a:pPr defTabSz="1523940" fontAlgn="base">
              <a:spcBef>
                <a:spcPct val="0"/>
              </a:spcBef>
              <a:spcAft>
                <a:spcPct val="0"/>
              </a:spcAft>
              <a:defRPr/>
            </a:pPr>
            <a:r>
              <a:rPr lang="en-US" sz="7200" dirty="0">
                <a:solidFill>
                  <a:srgbClr val="76B900"/>
                </a:solidFill>
                <a:latin typeface="Trebuchet MS"/>
              </a:rPr>
              <a:t>Part 2: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ASR, TTS and NLP Customization</a:t>
            </a:r>
            <a:endParaRPr lang="en-US" sz="7200" dirty="0">
              <a:solidFill>
                <a:srgbClr val="FFFFFF"/>
              </a:solidFill>
              <a:latin typeface="Trebuchet MS"/>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2</a:t>
            </a:r>
          </a:p>
        </p:txBody>
      </p:sp>
      <p:sp>
        <p:nvSpPr>
          <p:cNvPr id="6" name="Rectangle: Rounded Corners 5">
            <a:extLst>
              <a:ext uri="{FF2B5EF4-FFF2-40B4-BE49-F238E27FC236}">
                <a16:creationId xmlns:a16="http://schemas.microsoft.com/office/drawing/2014/main" id="{BC12F6AF-8FED-D04B-C562-178C1CFEF2E7}"/>
              </a:ext>
            </a:extLst>
          </p:cNvPr>
          <p:cNvSpPr/>
          <p:nvPr/>
        </p:nvSpPr>
        <p:spPr>
          <a:xfrm>
            <a:off x="19384554" y="5296990"/>
            <a:ext cx="14829245" cy="1285239"/>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302DBEB0-73B2-73C4-0318-426C390DC041}"/>
              </a:ext>
            </a:extLst>
          </p:cNvPr>
          <p:cNvSpPr txBox="1"/>
          <p:nvPr/>
        </p:nvSpPr>
        <p:spPr>
          <a:xfrm>
            <a:off x="18288000" y="585212"/>
            <a:ext cx="16840200" cy="3046988"/>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TTS  and Conversational AI Customization (Part 2)</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500105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A756-D664-4B98-A9FD-4E7302F95B02}"/>
              </a:ext>
            </a:extLst>
          </p:cNvPr>
          <p:cNvSpPr>
            <a:spLocks noGrp="1"/>
          </p:cNvSpPr>
          <p:nvPr>
            <p:ph type="title"/>
          </p:nvPr>
        </p:nvSpPr>
        <p:spPr/>
        <p:txBody>
          <a:bodyPr/>
          <a:lstStyle/>
          <a:p>
            <a:r>
              <a:rPr lang="en-GB" dirty="0"/>
              <a:t>The Goal of the Lab</a:t>
            </a:r>
            <a:endParaRPr lang="en-US" dirty="0"/>
          </a:p>
        </p:txBody>
      </p:sp>
      <p:sp>
        <p:nvSpPr>
          <p:cNvPr id="5" name="Text Placeholder 4">
            <a:extLst>
              <a:ext uri="{FF2B5EF4-FFF2-40B4-BE49-F238E27FC236}">
                <a16:creationId xmlns:a16="http://schemas.microsoft.com/office/drawing/2014/main" id="{7A6AB712-FB56-4BBA-A72B-6340E1EC6A1F}"/>
              </a:ext>
            </a:extLst>
          </p:cNvPr>
          <p:cNvSpPr>
            <a:spLocks noGrp="1"/>
          </p:cNvSpPr>
          <p:nvPr>
            <p:ph type="body" sz="quarter" idx="10"/>
          </p:nvPr>
        </p:nvSpPr>
        <p:spPr/>
        <p:txBody>
          <a:bodyPr/>
          <a:lstStyle/>
          <a:p>
            <a:r>
              <a:rPr lang="en-GB" dirty="0"/>
              <a:t>Beyond OOTB models</a:t>
            </a:r>
            <a:endParaRPr lang="en-US" dirty="0"/>
          </a:p>
        </p:txBody>
      </p:sp>
      <p:sp>
        <p:nvSpPr>
          <p:cNvPr id="7" name="Content Placeholder 6">
            <a:extLst>
              <a:ext uri="{FF2B5EF4-FFF2-40B4-BE49-F238E27FC236}">
                <a16:creationId xmlns:a16="http://schemas.microsoft.com/office/drawing/2014/main" id="{E6B6CF5F-C145-8B82-1CB0-B02C347B9378}"/>
              </a:ext>
            </a:extLst>
          </p:cNvPr>
          <p:cNvSpPr>
            <a:spLocks noGrp="1"/>
          </p:cNvSpPr>
          <p:nvPr>
            <p:ph idx="1"/>
          </p:nvPr>
        </p:nvSpPr>
        <p:spPr>
          <a:xfrm>
            <a:off x="2514600" y="4846320"/>
            <a:ext cx="14652523" cy="12999228"/>
          </a:xfrm>
        </p:spPr>
        <p:txBody>
          <a:bodyPr/>
          <a:lstStyle/>
          <a:p>
            <a:pPr marL="742950" indent="-742950">
              <a:buFont typeface="+mj-lt"/>
              <a:buAutoNum type="arabicPeriod"/>
            </a:pPr>
            <a:r>
              <a:rPr lang="en-GB" dirty="0"/>
              <a:t>Investigate AI models for Speech Synthesis</a:t>
            </a:r>
          </a:p>
          <a:p>
            <a:pPr lvl="1"/>
            <a:r>
              <a:rPr lang="en-GB" dirty="0"/>
              <a:t>Normalize written text to speech-appropriate text and convert graphemes to phonemes</a:t>
            </a:r>
          </a:p>
          <a:p>
            <a:pPr lvl="1"/>
            <a:r>
              <a:rPr lang="en-GB" dirty="0"/>
              <a:t>Use the Fastpitch model to create a spectrograph</a:t>
            </a:r>
          </a:p>
          <a:p>
            <a:pPr lvl="1"/>
            <a:r>
              <a:rPr lang="en-GB" dirty="0"/>
              <a:t>Convert spectrograms to audio with the </a:t>
            </a:r>
            <a:r>
              <a:rPr lang="en-GB" dirty="0" err="1"/>
              <a:t>HifiGan</a:t>
            </a:r>
            <a:r>
              <a:rPr lang="en-GB" dirty="0"/>
              <a:t> vocoder model and Customize speech output</a:t>
            </a:r>
          </a:p>
          <a:p>
            <a:pPr marL="742950" indent="-742950">
              <a:buFont typeface="+mj-lt"/>
              <a:buAutoNum type="arabicPeriod"/>
            </a:pPr>
            <a:endParaRPr lang="en-GB" dirty="0"/>
          </a:p>
          <a:p>
            <a:pPr marL="742950" indent="-742950">
              <a:buFont typeface="+mj-lt"/>
              <a:buAutoNum type="arabicPeriod"/>
            </a:pPr>
            <a:r>
              <a:rPr lang="en-GB" dirty="0"/>
              <a:t>TTS deployment with Riva</a:t>
            </a:r>
          </a:p>
          <a:p>
            <a:pPr lvl="1"/>
            <a:r>
              <a:rPr lang="en-GB" dirty="0"/>
              <a:t>Launch Riva TTS service</a:t>
            </a:r>
          </a:p>
          <a:p>
            <a:pPr lvl="1"/>
            <a:r>
              <a:rPr lang="en-GB" dirty="0"/>
              <a:t>Request the TTS service using a Python client API</a:t>
            </a:r>
          </a:p>
          <a:p>
            <a:pPr lvl="1"/>
            <a:r>
              <a:rPr lang="en-GB" dirty="0"/>
              <a:t>Customize pronunciations</a:t>
            </a:r>
          </a:p>
        </p:txBody>
      </p:sp>
      <p:pic>
        <p:nvPicPr>
          <p:cNvPr id="9" name="Picture 8" descr="A picture containing indoor&#10;&#10;Description automatically generated">
            <a:extLst>
              <a:ext uri="{FF2B5EF4-FFF2-40B4-BE49-F238E27FC236}">
                <a16:creationId xmlns:a16="http://schemas.microsoft.com/office/drawing/2014/main" id="{B429F6FC-1BCE-224D-7922-A8B5FEF4810A}"/>
              </a:ext>
            </a:extLst>
          </p:cNvPr>
          <p:cNvPicPr>
            <a:picLocks noChangeAspect="1"/>
          </p:cNvPicPr>
          <p:nvPr/>
        </p:nvPicPr>
        <p:blipFill rotWithShape="1">
          <a:blip r:embed="rId3">
            <a:extLst>
              <a:ext uri="{28A0092B-C50C-407E-A947-70E740481C1C}">
                <a14:useLocalDpi xmlns:a14="http://schemas.microsoft.com/office/drawing/2010/main" val="0"/>
              </a:ext>
            </a:extLst>
          </a:blip>
          <a:srcRect l="30361" t="25437" r="54007" b="53613"/>
          <a:stretch/>
        </p:blipFill>
        <p:spPr>
          <a:xfrm>
            <a:off x="18288000" y="4846320"/>
            <a:ext cx="15562610" cy="11731976"/>
          </a:xfrm>
          <a:prstGeom prst="rect">
            <a:avLst/>
          </a:prstGeom>
          <a:ln w="3175">
            <a:solidFill>
              <a:schemeClr val="bg1"/>
            </a:solidFill>
          </a:ln>
        </p:spPr>
      </p:pic>
    </p:spTree>
    <p:extLst>
      <p:ext uri="{BB962C8B-B14F-4D97-AF65-F5344CB8AC3E}">
        <p14:creationId xmlns:p14="http://schemas.microsoft.com/office/powerpoint/2010/main" val="1669593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47970" y="4122616"/>
            <a:ext cx="17502414" cy="156966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pPr defTabSz="1523940" fontAlgn="base">
              <a:spcBef>
                <a:spcPct val="0"/>
              </a:spcBef>
              <a:spcAft>
                <a:spcPct val="0"/>
              </a:spcAft>
              <a:defRPr/>
            </a:pPr>
            <a:r>
              <a:rPr lang="en-US" sz="7200" dirty="0">
                <a:solidFill>
                  <a:srgbClr val="76B900"/>
                </a:solidFill>
                <a:latin typeface="Trebuchet MS"/>
              </a:rPr>
              <a:t>Part1: Lecture</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Speech Synthesis</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TTS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chemeClr val="bg1"/>
              </a:solidFill>
              <a:latin typeface="Trebuchet MS"/>
            </a:endParaRPr>
          </a:p>
          <a:p>
            <a:pPr defTabSz="1523940" fontAlgn="base">
              <a:spcBef>
                <a:spcPct val="0"/>
              </a:spcBef>
              <a:spcAft>
                <a:spcPct val="0"/>
              </a:spcAft>
              <a:defRPr/>
            </a:pPr>
            <a:r>
              <a:rPr lang="en-US" sz="7200" dirty="0">
                <a:solidFill>
                  <a:srgbClr val="76B900"/>
                </a:solidFill>
                <a:latin typeface="Trebuchet MS"/>
              </a:rPr>
              <a:t>Part 1: Lab </a:t>
            </a:r>
          </a:p>
          <a:p>
            <a:pPr marL="2665730" indent="-1143000" defTabSz="1523940" fontAlgn="base">
              <a:spcBef>
                <a:spcPct val="0"/>
              </a:spcBef>
              <a:spcAft>
                <a:spcPct val="0"/>
              </a:spcAft>
              <a:buFont typeface="Arial" panose="020B0604020202020204" pitchFamily="34" charset="0"/>
              <a:buChar char="•"/>
              <a:defRPr/>
            </a:pPr>
            <a:r>
              <a:rPr lang="en-US" sz="7200" dirty="0">
                <a:solidFill>
                  <a:schemeClr val="tx2"/>
                </a:solidFill>
                <a:latin typeface="Trebuchet MS"/>
              </a:rPr>
              <a:t>Investigate TTS Pipeline with NeMo and Riva</a:t>
            </a:r>
          </a:p>
          <a:p>
            <a:pPr defTabSz="1523940" fontAlgn="base">
              <a:spcBef>
                <a:spcPct val="0"/>
              </a:spcBef>
              <a:spcAft>
                <a:spcPct val="0"/>
              </a:spcAft>
              <a:defRPr/>
            </a:pPr>
            <a:r>
              <a:rPr lang="en-US" sz="7200" dirty="0">
                <a:solidFill>
                  <a:srgbClr val="76B900"/>
                </a:solidFill>
                <a:latin typeface="Trebuchet MS"/>
              </a:rPr>
              <a:t>Part 2: Lecture </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Natural Language Understanding</a:t>
            </a:r>
          </a:p>
          <a:p>
            <a:pPr marL="2665730" lvl="1" indent="-1143000">
              <a:buFont typeface="Arial" panose="020B0604020202020204" pitchFamily="34" charset="0"/>
              <a:buChar char="•"/>
            </a:pPr>
            <a:r>
              <a:rPr lang="en-US" sz="7200" dirty="0">
                <a:solidFill>
                  <a:schemeClr val="bg1"/>
                </a:solidFill>
                <a:latin typeface="Trebuchet MS"/>
              </a:rPr>
              <a:t>NLU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Dialog Manager</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rgbClr val="FFFFFF"/>
              </a:solidFill>
              <a:latin typeface="Trebuchet MS"/>
            </a:endParaRPr>
          </a:p>
          <a:p>
            <a:pPr defTabSz="1523940" fontAlgn="base">
              <a:spcBef>
                <a:spcPct val="0"/>
              </a:spcBef>
              <a:spcAft>
                <a:spcPct val="0"/>
              </a:spcAft>
              <a:defRPr/>
            </a:pPr>
            <a:r>
              <a:rPr lang="en-US" sz="7200" dirty="0">
                <a:solidFill>
                  <a:srgbClr val="76B900"/>
                </a:solidFill>
                <a:latin typeface="Trebuchet MS"/>
              </a:rPr>
              <a:t>Part 2: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ASR, TTS and NLP Customization</a:t>
            </a:r>
            <a:endParaRPr lang="en-US" sz="7200" dirty="0">
              <a:solidFill>
                <a:srgbClr val="FFFFFF"/>
              </a:solidFill>
              <a:latin typeface="Trebuchet MS"/>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2</a:t>
            </a:r>
          </a:p>
        </p:txBody>
      </p:sp>
      <p:sp>
        <p:nvSpPr>
          <p:cNvPr id="6" name="Rectangle: Rounded Corners 5">
            <a:extLst>
              <a:ext uri="{FF2B5EF4-FFF2-40B4-BE49-F238E27FC236}">
                <a16:creationId xmlns:a16="http://schemas.microsoft.com/office/drawing/2014/main" id="{BC12F6AF-8FED-D04B-C562-178C1CFEF2E7}"/>
              </a:ext>
            </a:extLst>
          </p:cNvPr>
          <p:cNvSpPr/>
          <p:nvPr/>
        </p:nvSpPr>
        <p:spPr>
          <a:xfrm>
            <a:off x="19384554" y="9644380"/>
            <a:ext cx="16015789" cy="2373449"/>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302DBEB0-73B2-73C4-0318-426C390DC041}"/>
              </a:ext>
            </a:extLst>
          </p:cNvPr>
          <p:cNvSpPr txBox="1"/>
          <p:nvPr/>
        </p:nvSpPr>
        <p:spPr>
          <a:xfrm>
            <a:off x="18288000" y="585212"/>
            <a:ext cx="16840200" cy="3046988"/>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TTS  and Conversational AI Customization (Part 2)</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439173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DB130-1C29-5DC2-9FA6-CA8874A63BF6}"/>
              </a:ext>
            </a:extLst>
          </p:cNvPr>
          <p:cNvSpPr>
            <a:spLocks noGrp="1"/>
          </p:cNvSpPr>
          <p:nvPr>
            <p:ph type="body" sz="quarter" idx="14"/>
          </p:nvPr>
        </p:nvSpPr>
        <p:spPr/>
        <p:txBody>
          <a:bodyPr/>
          <a:lstStyle/>
          <a:p>
            <a:pPr defTabSz="1523940" fontAlgn="base">
              <a:spcBef>
                <a:spcPct val="0"/>
              </a:spcBef>
              <a:spcAft>
                <a:spcPct val="0"/>
              </a:spcAft>
              <a:defRPr/>
            </a:pPr>
            <a:r>
              <a:rPr lang="en-US" sz="9600" dirty="0">
                <a:solidFill>
                  <a:srgbClr val="76B900"/>
                </a:solidFill>
                <a:latin typeface="Trebuchet MS"/>
              </a:rPr>
              <a:t>Part 1: Lab </a:t>
            </a:r>
          </a:p>
        </p:txBody>
      </p:sp>
    </p:spTree>
    <p:extLst>
      <p:ext uri="{BB962C8B-B14F-4D97-AF65-F5344CB8AC3E}">
        <p14:creationId xmlns:p14="http://schemas.microsoft.com/office/powerpoint/2010/main" val="2622063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47970" y="4122616"/>
            <a:ext cx="17502414" cy="156966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pPr defTabSz="1523940" fontAlgn="base">
              <a:spcBef>
                <a:spcPct val="0"/>
              </a:spcBef>
              <a:spcAft>
                <a:spcPct val="0"/>
              </a:spcAft>
              <a:defRPr/>
            </a:pPr>
            <a:r>
              <a:rPr lang="en-US" sz="7200" dirty="0">
                <a:solidFill>
                  <a:srgbClr val="76B900"/>
                </a:solidFill>
                <a:latin typeface="Trebuchet MS"/>
              </a:rPr>
              <a:t>Part1: Lecture</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Speech Synthesis</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TTS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chemeClr val="bg1"/>
              </a:solidFill>
              <a:latin typeface="Trebuchet MS"/>
            </a:endParaRPr>
          </a:p>
          <a:p>
            <a:pPr defTabSz="1523940" fontAlgn="base">
              <a:spcBef>
                <a:spcPct val="0"/>
              </a:spcBef>
              <a:spcAft>
                <a:spcPct val="0"/>
              </a:spcAft>
              <a:defRPr/>
            </a:pPr>
            <a:r>
              <a:rPr lang="en-US" sz="7200" dirty="0">
                <a:solidFill>
                  <a:srgbClr val="76B900"/>
                </a:solidFill>
                <a:latin typeface="Trebuchet MS"/>
              </a:rPr>
              <a:t>Part 1: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Investigate TTS Pipeline with NeMo and Riva</a:t>
            </a:r>
          </a:p>
          <a:p>
            <a:pPr defTabSz="1523940" fontAlgn="base">
              <a:spcBef>
                <a:spcPct val="0"/>
              </a:spcBef>
              <a:spcAft>
                <a:spcPct val="0"/>
              </a:spcAft>
              <a:defRPr/>
            </a:pPr>
            <a:r>
              <a:rPr lang="en-US" sz="7200" dirty="0">
                <a:solidFill>
                  <a:srgbClr val="76B900"/>
                </a:solidFill>
                <a:latin typeface="Trebuchet MS"/>
              </a:rPr>
              <a:t>Part 2: Lecture </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tx2"/>
                </a:solidFill>
                <a:latin typeface="Trebuchet MS"/>
              </a:rPr>
              <a:t>Natural Language Understanding</a:t>
            </a:r>
          </a:p>
          <a:p>
            <a:pPr marL="2665730" lvl="1" indent="-1143000">
              <a:buFont typeface="Arial" panose="020B0604020202020204" pitchFamily="34" charset="0"/>
              <a:buChar char="•"/>
            </a:pPr>
            <a:r>
              <a:rPr lang="en-US" sz="7200" dirty="0">
                <a:solidFill>
                  <a:schemeClr val="bg1"/>
                </a:solidFill>
                <a:latin typeface="Trebuchet MS"/>
              </a:rPr>
              <a:t>NLU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Dialog Manager</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rgbClr val="FFFFFF"/>
              </a:solidFill>
              <a:latin typeface="Trebuchet MS"/>
            </a:endParaRPr>
          </a:p>
          <a:p>
            <a:pPr defTabSz="1523940" fontAlgn="base">
              <a:spcBef>
                <a:spcPct val="0"/>
              </a:spcBef>
              <a:spcAft>
                <a:spcPct val="0"/>
              </a:spcAft>
              <a:defRPr/>
            </a:pPr>
            <a:r>
              <a:rPr lang="en-US" sz="7200" dirty="0">
                <a:solidFill>
                  <a:srgbClr val="76B900"/>
                </a:solidFill>
                <a:latin typeface="Trebuchet MS"/>
              </a:rPr>
              <a:t>Part 2: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ASR, TTS and NLP Customization</a:t>
            </a:r>
            <a:endParaRPr lang="en-US" sz="7200" dirty="0">
              <a:solidFill>
                <a:srgbClr val="FFFFFF"/>
              </a:solidFill>
              <a:latin typeface="Trebuchet MS"/>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2</a:t>
            </a:r>
          </a:p>
        </p:txBody>
      </p:sp>
      <p:sp>
        <p:nvSpPr>
          <p:cNvPr id="6" name="Rectangle: Rounded Corners 5">
            <a:extLst>
              <a:ext uri="{FF2B5EF4-FFF2-40B4-BE49-F238E27FC236}">
                <a16:creationId xmlns:a16="http://schemas.microsoft.com/office/drawing/2014/main" id="{BC12F6AF-8FED-D04B-C562-178C1CFEF2E7}"/>
              </a:ext>
            </a:extLst>
          </p:cNvPr>
          <p:cNvSpPr/>
          <p:nvPr/>
        </p:nvSpPr>
        <p:spPr>
          <a:xfrm>
            <a:off x="19400882" y="12975409"/>
            <a:ext cx="16015789" cy="1197792"/>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302DBEB0-73B2-73C4-0318-426C390DC041}"/>
              </a:ext>
            </a:extLst>
          </p:cNvPr>
          <p:cNvSpPr txBox="1"/>
          <p:nvPr/>
        </p:nvSpPr>
        <p:spPr>
          <a:xfrm>
            <a:off x="18288000" y="585212"/>
            <a:ext cx="16840200" cy="3046988"/>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TTS  and Conversational AI Customization (Part 2)</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211867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DB130-1C29-5DC2-9FA6-CA8874A63BF6}"/>
              </a:ext>
            </a:extLst>
          </p:cNvPr>
          <p:cNvSpPr>
            <a:spLocks noGrp="1"/>
          </p:cNvSpPr>
          <p:nvPr>
            <p:ph type="body" sz="quarter" idx="14"/>
          </p:nvPr>
        </p:nvSpPr>
        <p:spPr/>
        <p:txBody>
          <a:bodyPr/>
          <a:lstStyle/>
          <a:p>
            <a:r>
              <a:rPr lang="en-GB" dirty="0"/>
              <a:t>Setting Expectations:</a:t>
            </a:r>
            <a:br>
              <a:rPr lang="en-GB" dirty="0"/>
            </a:br>
            <a:r>
              <a:rPr lang="en-GB" sz="12000" dirty="0"/>
              <a:t>Focus on Model Related to Conversational AI</a:t>
            </a:r>
            <a:endParaRPr lang="en-US" dirty="0"/>
          </a:p>
          <a:p>
            <a:endParaRPr lang="en-US" dirty="0"/>
          </a:p>
        </p:txBody>
      </p:sp>
    </p:spTree>
    <p:extLst>
      <p:ext uri="{BB962C8B-B14F-4D97-AF65-F5344CB8AC3E}">
        <p14:creationId xmlns:p14="http://schemas.microsoft.com/office/powerpoint/2010/main" val="3249256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7;p7">
            <a:extLst>
              <a:ext uri="{FF2B5EF4-FFF2-40B4-BE49-F238E27FC236}">
                <a16:creationId xmlns:a16="http://schemas.microsoft.com/office/drawing/2014/main" id="{4A476562-1313-C42A-A88B-BEE374E26806}"/>
              </a:ext>
            </a:extLst>
          </p:cNvPr>
          <p:cNvSpPr/>
          <p:nvPr/>
        </p:nvSpPr>
        <p:spPr>
          <a:xfrm>
            <a:off x="15636240" y="7841872"/>
            <a:ext cx="5303520" cy="4572000"/>
          </a:xfrm>
          <a:prstGeom prst="hexagon">
            <a:avLst>
              <a:gd name="adj" fmla="val 25000"/>
              <a:gd name="vf" fmla="val 115470"/>
            </a:avLst>
          </a:prstGeom>
          <a:solidFill>
            <a:schemeClr val="accent1"/>
          </a:solidFill>
          <a:ln>
            <a:noFill/>
          </a:ln>
        </p:spPr>
        <p:txBody>
          <a:bodyPr spcFirstLastPara="1" wrap="square" lIns="182850" tIns="91402" rIns="182850" bIns="91402" anchor="ctr" anchorCtr="0">
            <a:noAutofit/>
          </a:bodyPr>
          <a:lstStyle/>
          <a:p>
            <a:pPr algn="ctr" defTabSz="1828708">
              <a:buClr>
                <a:srgbClr val="000000"/>
              </a:buClr>
              <a:defRPr/>
            </a:pPr>
            <a:r>
              <a:rPr lang="en-US" sz="4800" kern="0">
                <a:solidFill>
                  <a:srgbClr val="FFFFFF"/>
                </a:solidFill>
                <a:latin typeface="Arial"/>
                <a:ea typeface="Arial"/>
                <a:cs typeface="Arial"/>
                <a:sym typeface="Arial"/>
              </a:rPr>
              <a:t>Natural Language Processing</a:t>
            </a:r>
            <a:endParaRPr sz="2800" kern="0">
              <a:solidFill>
                <a:srgbClr val="000000"/>
              </a:solidFill>
              <a:latin typeface="Arial"/>
              <a:cs typeface="Arial"/>
              <a:sym typeface="Arial"/>
            </a:endParaRPr>
          </a:p>
        </p:txBody>
      </p:sp>
      <p:sp>
        <p:nvSpPr>
          <p:cNvPr id="3" name="Google Shape;438;p7">
            <a:extLst>
              <a:ext uri="{FF2B5EF4-FFF2-40B4-BE49-F238E27FC236}">
                <a16:creationId xmlns:a16="http://schemas.microsoft.com/office/drawing/2014/main" id="{B20C7651-A070-7705-9ADD-06493B565006}"/>
              </a:ext>
            </a:extLst>
          </p:cNvPr>
          <p:cNvSpPr/>
          <p:nvPr/>
        </p:nvSpPr>
        <p:spPr>
          <a:xfrm>
            <a:off x="15636240" y="3082150"/>
            <a:ext cx="5303520" cy="4572000"/>
          </a:xfrm>
          <a:prstGeom prst="hexagon">
            <a:avLst>
              <a:gd name="adj" fmla="val 25000"/>
              <a:gd name="vf" fmla="val 115470"/>
            </a:avLst>
          </a:prstGeom>
          <a:solidFill>
            <a:srgbClr val="76B900">
              <a:alpha val="50196"/>
            </a:srgbClr>
          </a:solidFill>
          <a:ln>
            <a:noFill/>
          </a:ln>
        </p:spPr>
        <p:txBody>
          <a:bodyPr spcFirstLastPara="1" wrap="square" lIns="182850" tIns="91402" rIns="182850" bIns="91402" anchor="ctr" anchorCtr="0">
            <a:noAutofit/>
          </a:bodyPr>
          <a:lstStyle/>
          <a:p>
            <a:pPr algn="ctr" defTabSz="1828708">
              <a:buClr>
                <a:srgbClr val="000000"/>
              </a:buClr>
            </a:pPr>
            <a:r>
              <a:rPr lang="en-US" sz="4800" kern="0">
                <a:solidFill>
                  <a:srgbClr val="000000"/>
                </a:solidFill>
                <a:latin typeface="Arial"/>
                <a:cs typeface="Arial"/>
                <a:sym typeface="Arial"/>
              </a:rPr>
              <a:t>General Q&amp;A</a:t>
            </a:r>
            <a:endParaRPr sz="4800" kern="0">
              <a:solidFill>
                <a:srgbClr val="000000"/>
              </a:solidFill>
              <a:latin typeface="Arial"/>
              <a:cs typeface="Arial"/>
              <a:sym typeface="Arial"/>
            </a:endParaRPr>
          </a:p>
        </p:txBody>
      </p:sp>
      <p:sp>
        <p:nvSpPr>
          <p:cNvPr id="4" name="Google Shape;439;p7">
            <a:extLst>
              <a:ext uri="{FF2B5EF4-FFF2-40B4-BE49-F238E27FC236}">
                <a16:creationId xmlns:a16="http://schemas.microsoft.com/office/drawing/2014/main" id="{6A77C535-110C-A215-FE03-7D66987D6D89}"/>
              </a:ext>
            </a:extLst>
          </p:cNvPr>
          <p:cNvSpPr/>
          <p:nvPr/>
        </p:nvSpPr>
        <p:spPr>
          <a:xfrm>
            <a:off x="15636240" y="12601596"/>
            <a:ext cx="5303520" cy="4572000"/>
          </a:xfrm>
          <a:prstGeom prst="hexagon">
            <a:avLst>
              <a:gd name="adj" fmla="val 25000"/>
              <a:gd name="vf" fmla="val 115470"/>
            </a:avLst>
          </a:prstGeom>
          <a:solidFill>
            <a:srgbClr val="76B900">
              <a:alpha val="50196"/>
            </a:srgbClr>
          </a:solidFill>
          <a:ln>
            <a:noFill/>
          </a:ln>
        </p:spPr>
        <p:txBody>
          <a:bodyPr spcFirstLastPara="1" wrap="square" lIns="182850" tIns="91402" rIns="182850" bIns="91402" anchor="ctr" anchorCtr="0">
            <a:noAutofit/>
          </a:bodyPr>
          <a:lstStyle/>
          <a:p>
            <a:pPr algn="ctr" defTabSz="1828708">
              <a:buClr>
                <a:srgbClr val="000000"/>
              </a:buClr>
            </a:pPr>
            <a:r>
              <a:rPr lang="en-US" sz="4800" kern="0">
                <a:solidFill>
                  <a:srgbClr val="000000"/>
                </a:solidFill>
                <a:latin typeface="Arial"/>
                <a:cs typeface="Arial"/>
                <a:sym typeface="Arial"/>
              </a:rPr>
              <a:t>Translation</a:t>
            </a:r>
            <a:endParaRPr sz="4800" kern="0">
              <a:solidFill>
                <a:srgbClr val="000000"/>
              </a:solidFill>
              <a:latin typeface="Arial"/>
              <a:cs typeface="Arial"/>
              <a:sym typeface="Arial"/>
            </a:endParaRPr>
          </a:p>
        </p:txBody>
      </p:sp>
      <p:sp>
        <p:nvSpPr>
          <p:cNvPr id="5" name="Google Shape;440;p7">
            <a:extLst>
              <a:ext uri="{FF2B5EF4-FFF2-40B4-BE49-F238E27FC236}">
                <a16:creationId xmlns:a16="http://schemas.microsoft.com/office/drawing/2014/main" id="{6F9DC046-68E9-563D-E824-80788E148B95}"/>
              </a:ext>
            </a:extLst>
          </p:cNvPr>
          <p:cNvSpPr/>
          <p:nvPr/>
        </p:nvSpPr>
        <p:spPr>
          <a:xfrm>
            <a:off x="19961974" y="5440822"/>
            <a:ext cx="5303520" cy="4572000"/>
          </a:xfrm>
          <a:prstGeom prst="hexagon">
            <a:avLst>
              <a:gd name="adj" fmla="val 25000"/>
              <a:gd name="vf" fmla="val 115470"/>
            </a:avLst>
          </a:prstGeom>
          <a:solidFill>
            <a:srgbClr val="76B900">
              <a:alpha val="50196"/>
            </a:srgbClr>
          </a:solidFill>
          <a:ln>
            <a:noFill/>
          </a:ln>
        </p:spPr>
        <p:txBody>
          <a:bodyPr spcFirstLastPara="1" wrap="square" lIns="182850" tIns="91402" rIns="182850" bIns="91402" anchor="ctr" anchorCtr="0">
            <a:noAutofit/>
          </a:bodyPr>
          <a:lstStyle/>
          <a:p>
            <a:pPr algn="ctr" defTabSz="1828708">
              <a:buClr>
                <a:srgbClr val="000000"/>
              </a:buClr>
            </a:pPr>
            <a:r>
              <a:rPr lang="en-US" sz="4800" kern="0">
                <a:solidFill>
                  <a:srgbClr val="000000"/>
                </a:solidFill>
                <a:latin typeface="Arial"/>
                <a:cs typeface="Arial"/>
                <a:sym typeface="Arial"/>
              </a:rPr>
              <a:t>Summary Generation</a:t>
            </a:r>
            <a:endParaRPr sz="4800" kern="0">
              <a:solidFill>
                <a:srgbClr val="000000"/>
              </a:solidFill>
              <a:latin typeface="Arial"/>
              <a:cs typeface="Arial"/>
              <a:sym typeface="Arial"/>
            </a:endParaRPr>
          </a:p>
        </p:txBody>
      </p:sp>
      <p:sp>
        <p:nvSpPr>
          <p:cNvPr id="6" name="Google Shape;441;p7">
            <a:extLst>
              <a:ext uri="{FF2B5EF4-FFF2-40B4-BE49-F238E27FC236}">
                <a16:creationId xmlns:a16="http://schemas.microsoft.com/office/drawing/2014/main" id="{0AAA06EB-B361-5D1D-6AAF-D244F43FD80E}"/>
              </a:ext>
            </a:extLst>
          </p:cNvPr>
          <p:cNvSpPr/>
          <p:nvPr/>
        </p:nvSpPr>
        <p:spPr>
          <a:xfrm>
            <a:off x="19961974" y="10200544"/>
            <a:ext cx="5303520" cy="4572000"/>
          </a:xfrm>
          <a:prstGeom prst="hexagon">
            <a:avLst>
              <a:gd name="adj" fmla="val 25000"/>
              <a:gd name="vf" fmla="val 115470"/>
            </a:avLst>
          </a:prstGeom>
          <a:solidFill>
            <a:srgbClr val="76B900">
              <a:alpha val="50196"/>
            </a:srgbClr>
          </a:solidFill>
          <a:ln>
            <a:noFill/>
          </a:ln>
        </p:spPr>
        <p:txBody>
          <a:bodyPr spcFirstLastPara="1" wrap="square" lIns="182850" tIns="91402" rIns="182850" bIns="91402" anchor="ctr" anchorCtr="0">
            <a:noAutofit/>
          </a:bodyPr>
          <a:lstStyle/>
          <a:p>
            <a:pPr algn="ctr" defTabSz="1828708">
              <a:buClr>
                <a:srgbClr val="000000"/>
              </a:buClr>
            </a:pPr>
            <a:r>
              <a:rPr lang="en-US" sz="4800" kern="0">
                <a:solidFill>
                  <a:srgbClr val="000000"/>
                </a:solidFill>
                <a:latin typeface="Arial"/>
                <a:cs typeface="Arial"/>
                <a:sym typeface="Arial"/>
              </a:rPr>
              <a:t>Automatic Dialogue Generation</a:t>
            </a:r>
            <a:endParaRPr sz="4800" kern="0">
              <a:solidFill>
                <a:srgbClr val="000000"/>
              </a:solidFill>
              <a:latin typeface="Arial"/>
              <a:cs typeface="Arial"/>
              <a:sym typeface="Arial"/>
            </a:endParaRPr>
          </a:p>
        </p:txBody>
      </p:sp>
      <p:sp>
        <p:nvSpPr>
          <p:cNvPr id="7" name="Google Shape;442;p7">
            <a:extLst>
              <a:ext uri="{FF2B5EF4-FFF2-40B4-BE49-F238E27FC236}">
                <a16:creationId xmlns:a16="http://schemas.microsoft.com/office/drawing/2014/main" id="{42618702-4399-CF8B-0574-75F27EE0440E}"/>
              </a:ext>
            </a:extLst>
          </p:cNvPr>
          <p:cNvSpPr/>
          <p:nvPr/>
        </p:nvSpPr>
        <p:spPr>
          <a:xfrm>
            <a:off x="11310508" y="5440822"/>
            <a:ext cx="5303520" cy="4572000"/>
          </a:xfrm>
          <a:prstGeom prst="hexagon">
            <a:avLst>
              <a:gd name="adj" fmla="val 25000"/>
              <a:gd name="vf" fmla="val 115470"/>
            </a:avLst>
          </a:prstGeom>
          <a:solidFill>
            <a:srgbClr val="76B900">
              <a:alpha val="50196"/>
            </a:srgbClr>
          </a:solidFill>
          <a:ln>
            <a:noFill/>
          </a:ln>
        </p:spPr>
        <p:txBody>
          <a:bodyPr spcFirstLastPara="1" wrap="square" lIns="182850" tIns="91402" rIns="182850" bIns="91402" anchor="ctr" anchorCtr="0">
            <a:noAutofit/>
          </a:bodyPr>
          <a:lstStyle/>
          <a:p>
            <a:pPr algn="ctr" defTabSz="1828708">
              <a:buClr>
                <a:srgbClr val="000000"/>
              </a:buClr>
            </a:pPr>
            <a:r>
              <a:rPr lang="en-US" sz="4800" kern="0">
                <a:solidFill>
                  <a:srgbClr val="000000"/>
                </a:solidFill>
                <a:latin typeface="Arial"/>
                <a:cs typeface="Arial"/>
                <a:sym typeface="Arial"/>
              </a:rPr>
              <a:t>Intent Detection</a:t>
            </a:r>
            <a:endParaRPr sz="4800" kern="0">
              <a:solidFill>
                <a:srgbClr val="000000"/>
              </a:solidFill>
              <a:latin typeface="Arial"/>
              <a:cs typeface="Arial"/>
              <a:sym typeface="Arial"/>
            </a:endParaRPr>
          </a:p>
        </p:txBody>
      </p:sp>
      <p:sp>
        <p:nvSpPr>
          <p:cNvPr id="8" name="Google Shape;443;p7">
            <a:extLst>
              <a:ext uri="{FF2B5EF4-FFF2-40B4-BE49-F238E27FC236}">
                <a16:creationId xmlns:a16="http://schemas.microsoft.com/office/drawing/2014/main" id="{DF5769D6-6947-7ACE-DB6B-5B89F85DEC10}"/>
              </a:ext>
            </a:extLst>
          </p:cNvPr>
          <p:cNvSpPr/>
          <p:nvPr/>
        </p:nvSpPr>
        <p:spPr>
          <a:xfrm>
            <a:off x="11310508" y="10200544"/>
            <a:ext cx="5303520" cy="4572000"/>
          </a:xfrm>
          <a:prstGeom prst="hexagon">
            <a:avLst>
              <a:gd name="adj" fmla="val 25000"/>
              <a:gd name="vf" fmla="val 115470"/>
            </a:avLst>
          </a:prstGeom>
          <a:solidFill>
            <a:srgbClr val="76B900">
              <a:alpha val="50196"/>
            </a:srgbClr>
          </a:solidFill>
          <a:ln>
            <a:noFill/>
          </a:ln>
        </p:spPr>
        <p:txBody>
          <a:bodyPr spcFirstLastPara="1" wrap="square" lIns="182850" tIns="91402" rIns="182850" bIns="91402" anchor="ctr" anchorCtr="0">
            <a:noAutofit/>
          </a:bodyPr>
          <a:lstStyle/>
          <a:p>
            <a:pPr algn="ctr" defTabSz="1828708">
              <a:buClr>
                <a:srgbClr val="000000"/>
              </a:buClr>
            </a:pPr>
            <a:r>
              <a:rPr lang="en-US" sz="4800" kern="0">
                <a:solidFill>
                  <a:srgbClr val="000000"/>
                </a:solidFill>
                <a:latin typeface="Arial"/>
                <a:cs typeface="Arial"/>
                <a:sym typeface="Arial"/>
              </a:rPr>
              <a:t>Auto Completion</a:t>
            </a:r>
            <a:endParaRPr sz="4800" kern="0">
              <a:solidFill>
                <a:srgbClr val="000000"/>
              </a:solidFill>
              <a:latin typeface="Arial"/>
              <a:cs typeface="Arial"/>
              <a:sym typeface="Arial"/>
            </a:endParaRPr>
          </a:p>
        </p:txBody>
      </p:sp>
      <p:sp>
        <p:nvSpPr>
          <p:cNvPr id="9" name="Google Shape;444;p7">
            <a:extLst>
              <a:ext uri="{FF2B5EF4-FFF2-40B4-BE49-F238E27FC236}">
                <a16:creationId xmlns:a16="http://schemas.microsoft.com/office/drawing/2014/main" id="{A969D78B-D7EB-BB66-E681-A923673D5C6B}"/>
              </a:ext>
            </a:extLst>
          </p:cNvPr>
          <p:cNvSpPr/>
          <p:nvPr/>
        </p:nvSpPr>
        <p:spPr>
          <a:xfrm>
            <a:off x="24287706" y="7841872"/>
            <a:ext cx="5303520" cy="4572000"/>
          </a:xfrm>
          <a:prstGeom prst="hexagon">
            <a:avLst>
              <a:gd name="adj" fmla="val 25000"/>
              <a:gd name="vf" fmla="val 115470"/>
            </a:avLst>
          </a:prstGeom>
          <a:solidFill>
            <a:srgbClr val="76B900">
              <a:alpha val="50196"/>
            </a:srgbClr>
          </a:solidFill>
          <a:ln>
            <a:noFill/>
          </a:ln>
        </p:spPr>
        <p:txBody>
          <a:bodyPr spcFirstLastPara="1" wrap="square" lIns="182850" tIns="91402" rIns="182850" bIns="91402" anchor="ctr" anchorCtr="0">
            <a:noAutofit/>
          </a:bodyPr>
          <a:lstStyle/>
          <a:p>
            <a:pPr algn="ctr" defTabSz="1828708">
              <a:buClr>
                <a:srgbClr val="000000"/>
              </a:buClr>
            </a:pPr>
            <a:r>
              <a:rPr lang="en-US" sz="4800" kern="0">
                <a:solidFill>
                  <a:srgbClr val="000000"/>
                </a:solidFill>
                <a:latin typeface="Arial"/>
                <a:cs typeface="Arial"/>
                <a:sym typeface="Arial"/>
              </a:rPr>
              <a:t>Word Sense</a:t>
            </a:r>
            <a:endParaRPr sz="4800" kern="0">
              <a:solidFill>
                <a:srgbClr val="000000"/>
              </a:solidFill>
              <a:latin typeface="Arial"/>
              <a:cs typeface="Arial"/>
              <a:sym typeface="Arial"/>
            </a:endParaRPr>
          </a:p>
        </p:txBody>
      </p:sp>
      <p:sp>
        <p:nvSpPr>
          <p:cNvPr id="10" name="Google Shape;445;p7">
            <a:extLst>
              <a:ext uri="{FF2B5EF4-FFF2-40B4-BE49-F238E27FC236}">
                <a16:creationId xmlns:a16="http://schemas.microsoft.com/office/drawing/2014/main" id="{F7F5808D-A28B-5A98-6FEF-95C8DE5F9EA8}"/>
              </a:ext>
            </a:extLst>
          </p:cNvPr>
          <p:cNvSpPr/>
          <p:nvPr/>
        </p:nvSpPr>
        <p:spPr>
          <a:xfrm>
            <a:off x="19961974" y="14960268"/>
            <a:ext cx="5303520" cy="4572000"/>
          </a:xfrm>
          <a:prstGeom prst="hexagon">
            <a:avLst>
              <a:gd name="adj" fmla="val 25000"/>
              <a:gd name="vf" fmla="val 115470"/>
            </a:avLst>
          </a:prstGeom>
          <a:solidFill>
            <a:srgbClr val="76B900">
              <a:alpha val="50196"/>
            </a:srgbClr>
          </a:solidFill>
          <a:ln>
            <a:noFill/>
          </a:ln>
        </p:spPr>
        <p:txBody>
          <a:bodyPr spcFirstLastPara="1" wrap="square" lIns="182850" tIns="91402" rIns="182850" bIns="91402" anchor="ctr" anchorCtr="0">
            <a:noAutofit/>
          </a:bodyPr>
          <a:lstStyle/>
          <a:p>
            <a:pPr algn="ctr" defTabSz="1828708">
              <a:buClr>
                <a:srgbClr val="000000"/>
              </a:buClr>
            </a:pPr>
            <a:r>
              <a:rPr lang="en-US" sz="4800" kern="0">
                <a:solidFill>
                  <a:srgbClr val="000000"/>
                </a:solidFill>
                <a:latin typeface="Arial"/>
                <a:cs typeface="Arial"/>
                <a:sym typeface="Arial"/>
              </a:rPr>
              <a:t>Code Generation</a:t>
            </a:r>
            <a:endParaRPr sz="4800" kern="0">
              <a:solidFill>
                <a:srgbClr val="000000"/>
              </a:solidFill>
              <a:latin typeface="Arial"/>
              <a:cs typeface="Arial"/>
              <a:sym typeface="Arial"/>
            </a:endParaRPr>
          </a:p>
        </p:txBody>
      </p:sp>
      <p:sp>
        <p:nvSpPr>
          <p:cNvPr id="11" name="Google Shape;446;p7">
            <a:extLst>
              <a:ext uri="{FF2B5EF4-FFF2-40B4-BE49-F238E27FC236}">
                <a16:creationId xmlns:a16="http://schemas.microsoft.com/office/drawing/2014/main" id="{0B288C39-3EDE-073D-0EE8-D62C652C9C86}"/>
              </a:ext>
            </a:extLst>
          </p:cNvPr>
          <p:cNvSpPr/>
          <p:nvPr/>
        </p:nvSpPr>
        <p:spPr>
          <a:xfrm>
            <a:off x="6984774" y="7799494"/>
            <a:ext cx="5303520" cy="4572000"/>
          </a:xfrm>
          <a:prstGeom prst="hexagon">
            <a:avLst>
              <a:gd name="adj" fmla="val 25000"/>
              <a:gd name="vf" fmla="val 115470"/>
            </a:avLst>
          </a:prstGeom>
          <a:solidFill>
            <a:srgbClr val="76B900">
              <a:alpha val="50196"/>
            </a:srgbClr>
          </a:solidFill>
          <a:ln>
            <a:noFill/>
          </a:ln>
        </p:spPr>
        <p:txBody>
          <a:bodyPr spcFirstLastPara="1" wrap="square" lIns="182850" tIns="91402" rIns="182850" bIns="91402" anchor="ctr" anchorCtr="0">
            <a:noAutofit/>
          </a:bodyPr>
          <a:lstStyle/>
          <a:p>
            <a:pPr algn="ctr" defTabSz="1828708">
              <a:buClr>
                <a:srgbClr val="000000"/>
              </a:buClr>
              <a:defRPr/>
            </a:pPr>
            <a:r>
              <a:rPr lang="en-US" sz="4800" kern="0">
                <a:solidFill>
                  <a:srgbClr val="000000"/>
                </a:solidFill>
                <a:latin typeface="Arial"/>
                <a:ea typeface="Arial"/>
                <a:cs typeface="Arial"/>
                <a:sym typeface="Arial"/>
              </a:rPr>
              <a:t>Common Sense Reasoning</a:t>
            </a:r>
            <a:endParaRPr sz="2800" kern="0">
              <a:solidFill>
                <a:srgbClr val="000000"/>
              </a:solidFill>
              <a:latin typeface="Arial"/>
              <a:cs typeface="Arial"/>
              <a:sym typeface="Arial"/>
            </a:endParaRPr>
          </a:p>
        </p:txBody>
      </p:sp>
      <p:sp>
        <p:nvSpPr>
          <p:cNvPr id="12" name="Google Shape;447;p7">
            <a:extLst>
              <a:ext uri="{FF2B5EF4-FFF2-40B4-BE49-F238E27FC236}">
                <a16:creationId xmlns:a16="http://schemas.microsoft.com/office/drawing/2014/main" id="{FA704239-2FB1-5DC0-C227-2C11B17CE0D1}"/>
              </a:ext>
            </a:extLst>
          </p:cNvPr>
          <p:cNvSpPr/>
          <p:nvPr/>
        </p:nvSpPr>
        <p:spPr>
          <a:xfrm>
            <a:off x="19961974" y="608424"/>
            <a:ext cx="5303520" cy="4572000"/>
          </a:xfrm>
          <a:prstGeom prst="hexagon">
            <a:avLst>
              <a:gd name="adj" fmla="val 25000"/>
              <a:gd name="vf" fmla="val 115470"/>
            </a:avLst>
          </a:prstGeom>
          <a:solidFill>
            <a:srgbClr val="76B900">
              <a:alpha val="50196"/>
            </a:srgbClr>
          </a:solidFill>
          <a:ln>
            <a:noFill/>
          </a:ln>
        </p:spPr>
        <p:txBody>
          <a:bodyPr spcFirstLastPara="1" wrap="square" lIns="182850" tIns="91402" rIns="182850" bIns="91402" anchor="ctr" anchorCtr="0">
            <a:noAutofit/>
          </a:bodyPr>
          <a:lstStyle/>
          <a:p>
            <a:pPr algn="ctr" defTabSz="1828708">
              <a:buClr>
                <a:srgbClr val="000000"/>
              </a:buClr>
            </a:pPr>
            <a:r>
              <a:rPr lang="en-US" sz="4800" kern="0">
                <a:solidFill>
                  <a:srgbClr val="000000"/>
                </a:solidFill>
                <a:latin typeface="Arial"/>
                <a:cs typeface="Arial"/>
                <a:sym typeface="Arial"/>
              </a:rPr>
              <a:t>Automatic Writing</a:t>
            </a:r>
            <a:endParaRPr sz="4800" kern="0">
              <a:solidFill>
                <a:srgbClr val="000000"/>
              </a:solidFill>
              <a:latin typeface="Arial"/>
              <a:cs typeface="Arial"/>
              <a:sym typeface="Arial"/>
            </a:endParaRPr>
          </a:p>
        </p:txBody>
      </p:sp>
      <p:sp>
        <p:nvSpPr>
          <p:cNvPr id="13" name="Google Shape;448;p7">
            <a:extLst>
              <a:ext uri="{FF2B5EF4-FFF2-40B4-BE49-F238E27FC236}">
                <a16:creationId xmlns:a16="http://schemas.microsoft.com/office/drawing/2014/main" id="{8487765E-955C-763C-3985-3065102BDA90}"/>
              </a:ext>
            </a:extLst>
          </p:cNvPr>
          <p:cNvSpPr txBox="1"/>
          <p:nvPr/>
        </p:nvSpPr>
        <p:spPr>
          <a:xfrm>
            <a:off x="29854915" y="18286472"/>
            <a:ext cx="6175410" cy="960507"/>
          </a:xfrm>
          <a:prstGeom prst="rect">
            <a:avLst/>
          </a:prstGeom>
          <a:noFill/>
          <a:ln>
            <a:noFill/>
          </a:ln>
        </p:spPr>
        <p:txBody>
          <a:bodyPr spcFirstLastPara="1" wrap="square" lIns="182850" tIns="91402" rIns="182850" bIns="91402" anchor="ctr" anchorCtr="0">
            <a:spAutoFit/>
          </a:bodyPr>
          <a:lstStyle/>
          <a:p>
            <a:pPr algn="ctr" defTabSz="1828708">
              <a:lnSpc>
                <a:spcPct val="90000"/>
              </a:lnSpc>
              <a:buClr>
                <a:srgbClr val="000000"/>
              </a:buClr>
              <a:defRPr/>
            </a:pPr>
            <a:r>
              <a:rPr lang="en-US" sz="5602" kern="0" dirty="0">
                <a:solidFill>
                  <a:schemeClr val="bg1"/>
                </a:solidFill>
                <a:latin typeface="Trebuchet MS"/>
                <a:ea typeface="Trebuchet MS"/>
                <a:cs typeface="Trebuchet MS"/>
                <a:sym typeface="Trebuchet MS"/>
              </a:rPr>
              <a:t>And many more….</a:t>
            </a:r>
            <a:endParaRPr sz="2800" kern="0" dirty="0">
              <a:solidFill>
                <a:schemeClr val="bg1"/>
              </a:solidFill>
              <a:latin typeface="Arial"/>
              <a:cs typeface="Arial"/>
              <a:sym typeface="Arial"/>
            </a:endParaRPr>
          </a:p>
        </p:txBody>
      </p:sp>
      <p:sp>
        <p:nvSpPr>
          <p:cNvPr id="15" name="Google Shape;450;p7">
            <a:extLst>
              <a:ext uri="{FF2B5EF4-FFF2-40B4-BE49-F238E27FC236}">
                <a16:creationId xmlns:a16="http://schemas.microsoft.com/office/drawing/2014/main" id="{14B3AA3A-3D0C-2F98-A9E2-1E9429B7B77F}"/>
              </a:ext>
            </a:extLst>
          </p:cNvPr>
          <p:cNvSpPr/>
          <p:nvPr/>
        </p:nvSpPr>
        <p:spPr>
          <a:xfrm>
            <a:off x="11310508" y="14960268"/>
            <a:ext cx="5303520" cy="4572000"/>
          </a:xfrm>
          <a:prstGeom prst="hexagon">
            <a:avLst>
              <a:gd name="adj" fmla="val 25000"/>
              <a:gd name="vf" fmla="val 115470"/>
            </a:avLst>
          </a:prstGeom>
          <a:solidFill>
            <a:srgbClr val="76B900">
              <a:alpha val="50196"/>
            </a:srgbClr>
          </a:solidFill>
          <a:ln>
            <a:noFill/>
          </a:ln>
        </p:spPr>
        <p:txBody>
          <a:bodyPr spcFirstLastPara="1" wrap="square" lIns="182850" tIns="91402" rIns="182850" bIns="91402" anchor="ctr" anchorCtr="0">
            <a:noAutofit/>
          </a:bodyPr>
          <a:lstStyle/>
          <a:p>
            <a:pPr algn="ctr" defTabSz="1828708">
              <a:buClr>
                <a:srgbClr val="000000"/>
              </a:buClr>
            </a:pPr>
            <a:r>
              <a:rPr lang="en-US" sz="4800" kern="0">
                <a:solidFill>
                  <a:srgbClr val="000000"/>
                </a:solidFill>
                <a:latin typeface="Arial"/>
                <a:cs typeface="Arial"/>
                <a:sym typeface="Arial"/>
              </a:rPr>
              <a:t>Sentiment Analysis</a:t>
            </a:r>
            <a:endParaRPr sz="4800" kern="0">
              <a:solidFill>
                <a:srgbClr val="000000"/>
              </a:solidFill>
              <a:latin typeface="Arial"/>
              <a:cs typeface="Arial"/>
              <a:sym typeface="Arial"/>
            </a:endParaRPr>
          </a:p>
        </p:txBody>
      </p:sp>
    </p:spTree>
    <p:extLst>
      <p:ext uri="{BB962C8B-B14F-4D97-AF65-F5344CB8AC3E}">
        <p14:creationId xmlns:p14="http://schemas.microsoft.com/office/powerpoint/2010/main" val="769710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DB73-DC4C-4307-97E7-BCED2912ADA8}"/>
              </a:ext>
            </a:extLst>
          </p:cNvPr>
          <p:cNvSpPr>
            <a:spLocks noGrp="1"/>
          </p:cNvSpPr>
          <p:nvPr>
            <p:ph type="title"/>
          </p:nvPr>
        </p:nvSpPr>
        <p:spPr/>
        <p:txBody>
          <a:bodyPr/>
          <a:lstStyle/>
          <a:p>
            <a:r>
              <a:rPr lang="en-US"/>
              <a:t>Transformer Language Models</a:t>
            </a:r>
            <a:endParaRPr lang="en-GB"/>
          </a:p>
        </p:txBody>
      </p:sp>
      <p:sp>
        <p:nvSpPr>
          <p:cNvPr id="4" name="Text Placeholder 3">
            <a:extLst>
              <a:ext uri="{FF2B5EF4-FFF2-40B4-BE49-F238E27FC236}">
                <a16:creationId xmlns:a16="http://schemas.microsoft.com/office/drawing/2014/main" id="{74362FC3-BEAA-495B-AD1D-02B2A4AED281}"/>
              </a:ext>
            </a:extLst>
          </p:cNvPr>
          <p:cNvSpPr>
            <a:spLocks noGrp="1"/>
          </p:cNvSpPr>
          <p:nvPr>
            <p:ph type="body" sz="quarter" idx="10"/>
          </p:nvPr>
        </p:nvSpPr>
        <p:spPr/>
        <p:txBody>
          <a:bodyPr/>
          <a:lstStyle/>
          <a:p>
            <a:r>
              <a:rPr lang="en-US" dirty="0"/>
              <a:t>Reasons for success</a:t>
            </a:r>
          </a:p>
        </p:txBody>
      </p:sp>
      <p:sp>
        <p:nvSpPr>
          <p:cNvPr id="22" name="Rectangle 21">
            <a:extLst>
              <a:ext uri="{FF2B5EF4-FFF2-40B4-BE49-F238E27FC236}">
                <a16:creationId xmlns:a16="http://schemas.microsoft.com/office/drawing/2014/main" id="{E20C06E1-8A9C-4F91-87F3-F67558AAC7D8}"/>
              </a:ext>
            </a:extLst>
          </p:cNvPr>
          <p:cNvSpPr/>
          <p:nvPr/>
        </p:nvSpPr>
        <p:spPr>
          <a:xfrm>
            <a:off x="2" y="19789170"/>
            <a:ext cx="33719248" cy="600164"/>
          </a:xfrm>
          <a:prstGeom prst="rect">
            <a:avLst/>
          </a:prstGeom>
        </p:spPr>
        <p:txBody>
          <a:bodyPr wrap="square">
            <a:spAutoFit/>
          </a:bodyPr>
          <a:lstStyle/>
          <a:p>
            <a:pPr defTabSz="2743066">
              <a:defRPr/>
            </a:pPr>
            <a:r>
              <a:rPr lang="en-US" sz="3300">
                <a:solidFill>
                  <a:srgbClr val="76B900"/>
                </a:solidFill>
                <a:latin typeface="Arial" panose="020B0604020202020204" pitchFamily="34" charset="0"/>
              </a:rPr>
              <a:t>Devlin, J., Chang, M. W., Lee, K., &amp; Toutanova, K. (2018). Bert: Pre-training of deep bidirectional transformers for language understanding. </a:t>
            </a:r>
            <a:r>
              <a:rPr lang="en-US" sz="3300" err="1">
                <a:solidFill>
                  <a:srgbClr val="76B900"/>
                </a:solidFill>
                <a:latin typeface="Arial" panose="020B0604020202020204" pitchFamily="34" charset="0"/>
              </a:rPr>
              <a:t>arXiv</a:t>
            </a:r>
            <a:r>
              <a:rPr lang="en-US" sz="3300">
                <a:solidFill>
                  <a:srgbClr val="76B900"/>
                </a:solidFill>
                <a:latin typeface="Arial" panose="020B0604020202020204" pitchFamily="34" charset="0"/>
              </a:rPr>
              <a:t> preprint arXiv:1810.04805.</a:t>
            </a:r>
            <a:endParaRPr lang="en-US" sz="3300">
              <a:solidFill>
                <a:srgbClr val="76B900"/>
              </a:solidFill>
              <a:latin typeface="Trebuchet MS"/>
            </a:endParaRPr>
          </a:p>
        </p:txBody>
      </p:sp>
      <p:sp>
        <p:nvSpPr>
          <p:cNvPr id="6" name="Rectangle 5">
            <a:extLst>
              <a:ext uri="{FF2B5EF4-FFF2-40B4-BE49-F238E27FC236}">
                <a16:creationId xmlns:a16="http://schemas.microsoft.com/office/drawing/2014/main" id="{E3ECE8F4-1381-1EF2-0100-8862F63EB96C}"/>
              </a:ext>
            </a:extLst>
          </p:cNvPr>
          <p:cNvSpPr/>
          <p:nvPr/>
        </p:nvSpPr>
        <p:spPr>
          <a:xfrm>
            <a:off x="2013952" y="5666830"/>
            <a:ext cx="11336472" cy="590364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6"/>
            <a:endParaRPr lang="en-GB" sz="6000">
              <a:solidFill>
                <a:srgbClr val="000000"/>
              </a:solidFill>
              <a:latin typeface="Calibri" panose="020F0502020204030204"/>
            </a:endParaRPr>
          </a:p>
        </p:txBody>
      </p:sp>
      <p:sp>
        <p:nvSpPr>
          <p:cNvPr id="7" name="TextBox 6">
            <a:extLst>
              <a:ext uri="{FF2B5EF4-FFF2-40B4-BE49-F238E27FC236}">
                <a16:creationId xmlns:a16="http://schemas.microsoft.com/office/drawing/2014/main" id="{790B083D-9EDC-198C-D716-5BA5A7B7FC06}"/>
              </a:ext>
            </a:extLst>
          </p:cNvPr>
          <p:cNvSpPr txBox="1"/>
          <p:nvPr/>
        </p:nvSpPr>
        <p:spPr>
          <a:xfrm>
            <a:off x="2013953" y="5967229"/>
            <a:ext cx="1057039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457156"/>
            <a:r>
              <a:rPr lang="en-GB" sz="3666">
                <a:solidFill>
                  <a:srgbClr val="000000"/>
                </a:solidFill>
                <a:latin typeface="Calibri" panose="020F0502020204030204"/>
              </a:rPr>
              <a:t>My cat loves playing with a tennis ball</a:t>
            </a:r>
          </a:p>
        </p:txBody>
      </p:sp>
      <p:sp>
        <p:nvSpPr>
          <p:cNvPr id="8" name="TextBox 7">
            <a:extLst>
              <a:ext uri="{FF2B5EF4-FFF2-40B4-BE49-F238E27FC236}">
                <a16:creationId xmlns:a16="http://schemas.microsoft.com/office/drawing/2014/main" id="{0F534836-FC5B-9AA2-B17A-50F23D9C0994}"/>
              </a:ext>
            </a:extLst>
          </p:cNvPr>
          <p:cNvSpPr txBox="1"/>
          <p:nvPr/>
        </p:nvSpPr>
        <p:spPr>
          <a:xfrm>
            <a:off x="1661162" y="9155021"/>
            <a:ext cx="10999024"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457156"/>
            <a:r>
              <a:rPr lang="en-GB" sz="3666">
                <a:solidFill>
                  <a:srgbClr val="000000"/>
                </a:solidFill>
                <a:latin typeface="Calibri" panose="020F0502020204030204"/>
              </a:rPr>
              <a:t>My cat loves playing with a tennis </a:t>
            </a:r>
            <a:r>
              <a:rPr lang="en-GB" sz="3666">
                <a:solidFill>
                  <a:srgbClr val="000000"/>
                </a:solidFill>
                <a:highlight>
                  <a:srgbClr val="808080"/>
                </a:highlight>
                <a:latin typeface="Calibri" panose="020F0502020204030204"/>
              </a:rPr>
              <a:t>ball</a:t>
            </a:r>
          </a:p>
        </p:txBody>
      </p:sp>
      <p:cxnSp>
        <p:nvCxnSpPr>
          <p:cNvPr id="9" name="Straight Connector 8">
            <a:extLst>
              <a:ext uri="{FF2B5EF4-FFF2-40B4-BE49-F238E27FC236}">
                <a16:creationId xmlns:a16="http://schemas.microsoft.com/office/drawing/2014/main" id="{B99EF092-D61D-6923-F700-D86707DDF99C}"/>
              </a:ext>
            </a:extLst>
          </p:cNvPr>
          <p:cNvCxnSpPr>
            <a:cxnSpLocks/>
          </p:cNvCxnSpPr>
          <p:nvPr/>
        </p:nvCxnSpPr>
        <p:spPr>
          <a:xfrm>
            <a:off x="9614084" y="6659846"/>
            <a:ext cx="931300" cy="265684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C492E1D-6F8E-C8A7-89D4-D39635525871}"/>
              </a:ext>
            </a:extLst>
          </p:cNvPr>
          <p:cNvCxnSpPr>
            <a:cxnSpLocks/>
          </p:cNvCxnSpPr>
          <p:nvPr/>
        </p:nvCxnSpPr>
        <p:spPr>
          <a:xfrm>
            <a:off x="6743417" y="6672384"/>
            <a:ext cx="3571522" cy="264429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8F1C6BB-8800-9253-9A3E-56B65B95AE3B}"/>
              </a:ext>
            </a:extLst>
          </p:cNvPr>
          <p:cNvCxnSpPr>
            <a:cxnSpLocks/>
          </p:cNvCxnSpPr>
          <p:nvPr/>
        </p:nvCxnSpPr>
        <p:spPr>
          <a:xfrm flipH="1" flipV="1">
            <a:off x="8848003" y="6839260"/>
            <a:ext cx="1466934" cy="227803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B3CAAC-83CB-6AF2-D63B-D79796D2EED9}"/>
              </a:ext>
            </a:extLst>
          </p:cNvPr>
          <p:cNvCxnSpPr>
            <a:cxnSpLocks/>
          </p:cNvCxnSpPr>
          <p:nvPr/>
        </p:nvCxnSpPr>
        <p:spPr>
          <a:xfrm flipH="1" flipV="1">
            <a:off x="4152249" y="6754157"/>
            <a:ext cx="6051934" cy="26002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B8E2CC-C307-1482-6372-9F31E7BEAF51}"/>
              </a:ext>
            </a:extLst>
          </p:cNvPr>
          <p:cNvCxnSpPr>
            <a:cxnSpLocks/>
          </p:cNvCxnSpPr>
          <p:nvPr/>
        </p:nvCxnSpPr>
        <p:spPr>
          <a:xfrm flipH="1" flipV="1">
            <a:off x="5146449" y="6744895"/>
            <a:ext cx="5057734" cy="241012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3E8AA8F-9F4F-DB0F-DD9E-856E57C2B4EF}"/>
              </a:ext>
            </a:extLst>
          </p:cNvPr>
          <p:cNvCxnSpPr>
            <a:cxnSpLocks/>
          </p:cNvCxnSpPr>
          <p:nvPr/>
        </p:nvCxnSpPr>
        <p:spPr>
          <a:xfrm flipH="1" flipV="1">
            <a:off x="3874588" y="6839267"/>
            <a:ext cx="6205140" cy="231575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9E52D-01B3-CAB8-4C20-152BB385D85D}"/>
              </a:ext>
            </a:extLst>
          </p:cNvPr>
          <p:cNvCxnSpPr>
            <a:cxnSpLocks/>
          </p:cNvCxnSpPr>
          <p:nvPr/>
        </p:nvCxnSpPr>
        <p:spPr>
          <a:xfrm flipH="1">
            <a:off x="10594733" y="6754147"/>
            <a:ext cx="345982" cy="25625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1A52FE-6343-F004-F8AB-455B27332140}"/>
              </a:ext>
            </a:extLst>
          </p:cNvPr>
          <p:cNvSpPr txBox="1"/>
          <p:nvPr/>
        </p:nvSpPr>
        <p:spPr>
          <a:xfrm>
            <a:off x="4420493" y="10164826"/>
            <a:ext cx="7878090" cy="91319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457156"/>
            <a:r>
              <a:rPr lang="en-GB" sz="5334">
                <a:solidFill>
                  <a:srgbClr val="76B900"/>
                </a:solidFill>
                <a:latin typeface="Calibri" panose="020F0502020204030204"/>
              </a:rPr>
              <a:t>Attention Mechanism </a:t>
            </a:r>
          </a:p>
        </p:txBody>
      </p:sp>
      <p:cxnSp>
        <p:nvCxnSpPr>
          <p:cNvPr id="17" name="Straight Connector 16">
            <a:extLst>
              <a:ext uri="{FF2B5EF4-FFF2-40B4-BE49-F238E27FC236}">
                <a16:creationId xmlns:a16="http://schemas.microsoft.com/office/drawing/2014/main" id="{72163114-90A4-4767-10A3-4AF9FAC15A11}"/>
              </a:ext>
            </a:extLst>
          </p:cNvPr>
          <p:cNvCxnSpPr>
            <a:cxnSpLocks/>
          </p:cNvCxnSpPr>
          <p:nvPr/>
        </p:nvCxnSpPr>
        <p:spPr>
          <a:xfrm flipH="1" flipV="1">
            <a:off x="8208557" y="6786309"/>
            <a:ext cx="1957926" cy="22806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DCAC022-00CE-5EE0-9086-B6FBF21F375D}"/>
              </a:ext>
            </a:extLst>
          </p:cNvPr>
          <p:cNvPicPr>
            <a:picLocks noChangeAspect="1"/>
          </p:cNvPicPr>
          <p:nvPr/>
        </p:nvPicPr>
        <p:blipFill>
          <a:blip r:embed="rId3"/>
          <a:stretch>
            <a:fillRect/>
          </a:stretch>
        </p:blipFill>
        <p:spPr>
          <a:xfrm>
            <a:off x="16357516" y="4082830"/>
            <a:ext cx="19704832" cy="8179732"/>
          </a:xfrm>
          <a:prstGeom prst="rect">
            <a:avLst/>
          </a:prstGeom>
        </p:spPr>
      </p:pic>
      <p:grpSp>
        <p:nvGrpSpPr>
          <p:cNvPr id="18" name="Group 17">
            <a:extLst>
              <a:ext uri="{FF2B5EF4-FFF2-40B4-BE49-F238E27FC236}">
                <a16:creationId xmlns:a16="http://schemas.microsoft.com/office/drawing/2014/main" id="{737EC21B-73C0-8071-1767-43D2BF5BDF4D}"/>
              </a:ext>
            </a:extLst>
          </p:cNvPr>
          <p:cNvGrpSpPr/>
          <p:nvPr/>
        </p:nvGrpSpPr>
        <p:grpSpPr>
          <a:xfrm>
            <a:off x="13988243" y="12922986"/>
            <a:ext cx="18915282" cy="5903640"/>
            <a:chOff x="689808" y="2543265"/>
            <a:chExt cx="7726162" cy="2557021"/>
          </a:xfrm>
        </p:grpSpPr>
        <p:sp>
          <p:nvSpPr>
            <p:cNvPr id="20" name="Rectangle 19">
              <a:extLst>
                <a:ext uri="{FF2B5EF4-FFF2-40B4-BE49-F238E27FC236}">
                  <a16:creationId xmlns:a16="http://schemas.microsoft.com/office/drawing/2014/main" id="{48BEEDD6-779B-9B85-9F2B-BC94B2AFBD6D}"/>
                </a:ext>
              </a:extLst>
            </p:cNvPr>
            <p:cNvSpPr/>
            <p:nvPr/>
          </p:nvSpPr>
          <p:spPr>
            <a:xfrm>
              <a:off x="689808" y="2543265"/>
              <a:ext cx="7726162" cy="2557021"/>
            </a:xfrm>
            <a:prstGeom prst="rect">
              <a:avLst/>
            </a:prstGeom>
            <a:solidFill>
              <a:schemeClr val="tx1">
                <a:lumMod val="85000"/>
                <a:alpha val="3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6"/>
              <a:endParaRPr lang="en-US" sz="4000">
                <a:solidFill>
                  <a:srgbClr val="000000"/>
                </a:solidFill>
                <a:latin typeface="DINPro-Regular" panose="02000503030000020004" pitchFamily="50" charset="0"/>
              </a:endParaRPr>
            </a:p>
          </p:txBody>
        </p:sp>
        <p:pic>
          <p:nvPicPr>
            <p:cNvPr id="21" name="Picture 20">
              <a:extLst>
                <a:ext uri="{FF2B5EF4-FFF2-40B4-BE49-F238E27FC236}">
                  <a16:creationId xmlns:a16="http://schemas.microsoft.com/office/drawing/2014/main" id="{84179BB8-0EF9-9DC1-059B-F4D9D1F1FC8E}"/>
                </a:ext>
              </a:extLst>
            </p:cNvPr>
            <p:cNvPicPr>
              <a:picLocks noChangeAspect="1"/>
            </p:cNvPicPr>
            <p:nvPr/>
          </p:nvPicPr>
          <p:blipFill>
            <a:blip r:embed="rId4"/>
            <a:stretch>
              <a:fillRect/>
            </a:stretch>
          </p:blipFill>
          <p:spPr>
            <a:xfrm>
              <a:off x="4102519" y="2926137"/>
              <a:ext cx="1078974" cy="1311935"/>
            </a:xfrm>
            <a:prstGeom prst="rect">
              <a:avLst/>
            </a:prstGeom>
          </p:spPr>
        </p:pic>
        <p:sp>
          <p:nvSpPr>
            <p:cNvPr id="23" name="TextBox 22">
              <a:extLst>
                <a:ext uri="{FF2B5EF4-FFF2-40B4-BE49-F238E27FC236}">
                  <a16:creationId xmlns:a16="http://schemas.microsoft.com/office/drawing/2014/main" id="{43066CBC-07DD-1FA6-BB66-AB9FDA3A5C05}"/>
                </a:ext>
              </a:extLst>
            </p:cNvPr>
            <p:cNvSpPr txBox="1"/>
            <p:nvPr/>
          </p:nvSpPr>
          <p:spPr>
            <a:xfrm>
              <a:off x="777166" y="3494988"/>
              <a:ext cx="2736159" cy="2734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457156"/>
              <a:r>
                <a:rPr lang="fr-FR" sz="3502">
                  <a:solidFill>
                    <a:srgbClr val="000000"/>
                  </a:solidFill>
                  <a:latin typeface="Open Sans"/>
                </a:rPr>
                <a:t>The </a:t>
              </a:r>
              <a:r>
                <a:rPr lang="fr-FR" sz="3502" strike="sngStrike">
                  <a:solidFill>
                    <a:srgbClr val="000000"/>
                  </a:solidFill>
                  <a:highlight>
                    <a:srgbClr val="FFFF00"/>
                  </a:highlight>
                  <a:latin typeface="Open Sans"/>
                </a:rPr>
                <a:t>cat</a:t>
              </a:r>
              <a:r>
                <a:rPr lang="fr-FR" sz="3502">
                  <a:solidFill>
                    <a:srgbClr val="000000"/>
                  </a:solidFill>
                  <a:latin typeface="Open Sans"/>
                </a:rPr>
                <a:t> </a:t>
              </a:r>
              <a:r>
                <a:rPr lang="fr-FR" sz="3502" err="1">
                  <a:solidFill>
                    <a:srgbClr val="000000"/>
                  </a:solidFill>
                  <a:latin typeface="Open Sans"/>
                </a:rPr>
                <a:t>is</a:t>
              </a:r>
              <a:r>
                <a:rPr lang="fr-FR" sz="3502">
                  <a:solidFill>
                    <a:srgbClr val="000000"/>
                  </a:solidFill>
                  <a:latin typeface="Open Sans"/>
                </a:rPr>
                <a:t> </a:t>
              </a:r>
              <a:r>
                <a:rPr lang="fr-FR" sz="3502" err="1">
                  <a:solidFill>
                    <a:srgbClr val="000000"/>
                  </a:solidFill>
                  <a:latin typeface="Open Sans"/>
                </a:rPr>
                <a:t>playing</a:t>
              </a:r>
              <a:r>
                <a:rPr lang="fr-FR" sz="3502">
                  <a:solidFill>
                    <a:srgbClr val="000000"/>
                  </a:solidFill>
                  <a:latin typeface="Open Sans"/>
                </a:rPr>
                <a:t> in the </a:t>
              </a:r>
              <a:r>
                <a:rPr lang="fr-FR" sz="3502" err="1">
                  <a:solidFill>
                    <a:srgbClr val="000000"/>
                  </a:solidFill>
                  <a:latin typeface="Open Sans"/>
                </a:rPr>
                <a:t>garden</a:t>
              </a:r>
              <a:endParaRPr lang="fr-FR" sz="3502">
                <a:solidFill>
                  <a:srgbClr val="000000"/>
                </a:solidFill>
                <a:latin typeface="Open Sans"/>
              </a:endParaRPr>
            </a:p>
          </p:txBody>
        </p:sp>
        <p:sp>
          <p:nvSpPr>
            <p:cNvPr id="24" name="TextBox 23">
              <a:extLst>
                <a:ext uri="{FF2B5EF4-FFF2-40B4-BE49-F238E27FC236}">
                  <a16:creationId xmlns:a16="http://schemas.microsoft.com/office/drawing/2014/main" id="{1F976130-8D63-17A7-CA4E-8639ED9C2A61}"/>
                </a:ext>
              </a:extLst>
            </p:cNvPr>
            <p:cNvSpPr txBox="1"/>
            <p:nvPr/>
          </p:nvSpPr>
          <p:spPr>
            <a:xfrm>
              <a:off x="1001005" y="3193872"/>
              <a:ext cx="936170" cy="2734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defTabSz="457156"/>
              <a:r>
                <a:rPr lang="en-US" sz="3502">
                  <a:solidFill>
                    <a:srgbClr val="000000"/>
                  </a:solidFill>
                  <a:latin typeface="Open Sans"/>
                </a:rPr>
                <a:t>[</a:t>
              </a:r>
              <a:r>
                <a:rPr lang="en-US" sz="3502">
                  <a:solidFill>
                    <a:srgbClr val="000000"/>
                  </a:solidFill>
                  <a:highlight>
                    <a:srgbClr val="FFFF00"/>
                  </a:highlight>
                  <a:latin typeface="Open Sans"/>
                </a:rPr>
                <a:t>MASK</a:t>
              </a:r>
              <a:r>
                <a:rPr lang="en-US" sz="3502">
                  <a:solidFill>
                    <a:srgbClr val="000000"/>
                  </a:solidFill>
                  <a:latin typeface="Open Sans"/>
                </a:rPr>
                <a:t>]</a:t>
              </a:r>
            </a:p>
          </p:txBody>
        </p:sp>
        <p:cxnSp>
          <p:nvCxnSpPr>
            <p:cNvPr id="25" name="Straight Arrow Connector 24">
              <a:extLst>
                <a:ext uri="{FF2B5EF4-FFF2-40B4-BE49-F238E27FC236}">
                  <a16:creationId xmlns:a16="http://schemas.microsoft.com/office/drawing/2014/main" id="{B7A935BB-4275-8B2B-612B-C2E903A56307}"/>
                </a:ext>
              </a:extLst>
            </p:cNvPr>
            <p:cNvCxnSpPr>
              <a:cxnSpLocks/>
            </p:cNvCxnSpPr>
            <p:nvPr/>
          </p:nvCxnSpPr>
          <p:spPr>
            <a:xfrm>
              <a:off x="5281955" y="3646996"/>
              <a:ext cx="409234"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68C6098-96FC-3ECF-5221-AA41A26B9684}"/>
                </a:ext>
              </a:extLst>
            </p:cNvPr>
            <p:cNvCxnSpPr>
              <a:cxnSpLocks/>
            </p:cNvCxnSpPr>
            <p:nvPr/>
          </p:nvCxnSpPr>
          <p:spPr>
            <a:xfrm>
              <a:off x="3666136" y="3677818"/>
              <a:ext cx="409234"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EABF7100-162B-658B-5196-3F3E048AF680}"/>
              </a:ext>
            </a:extLst>
          </p:cNvPr>
          <p:cNvSpPr txBox="1"/>
          <p:nvPr/>
        </p:nvSpPr>
        <p:spPr>
          <a:xfrm>
            <a:off x="27094563" y="15120322"/>
            <a:ext cx="6350674" cy="11701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457156"/>
            <a:r>
              <a:rPr lang="fr-FR" sz="3502">
                <a:solidFill>
                  <a:srgbClr val="000000"/>
                </a:solidFill>
                <a:latin typeface="Open Sans"/>
              </a:rPr>
              <a:t>The </a:t>
            </a:r>
            <a:r>
              <a:rPr lang="fr-FR" sz="3502">
                <a:solidFill>
                  <a:srgbClr val="000000"/>
                </a:solidFill>
                <a:highlight>
                  <a:srgbClr val="76B900"/>
                </a:highlight>
                <a:latin typeface="Open Sans"/>
              </a:rPr>
              <a:t>cat</a:t>
            </a:r>
            <a:r>
              <a:rPr lang="fr-FR" sz="3502">
                <a:solidFill>
                  <a:srgbClr val="000000"/>
                </a:solidFill>
                <a:latin typeface="Open Sans"/>
              </a:rPr>
              <a:t> </a:t>
            </a:r>
            <a:r>
              <a:rPr lang="fr-FR" sz="3502" err="1">
                <a:solidFill>
                  <a:srgbClr val="000000"/>
                </a:solidFill>
                <a:latin typeface="Open Sans"/>
              </a:rPr>
              <a:t>is</a:t>
            </a:r>
            <a:r>
              <a:rPr lang="fr-FR" sz="3502">
                <a:solidFill>
                  <a:srgbClr val="000000"/>
                </a:solidFill>
                <a:latin typeface="Open Sans"/>
              </a:rPr>
              <a:t> </a:t>
            </a:r>
            <a:r>
              <a:rPr lang="fr-FR" sz="3502" err="1">
                <a:solidFill>
                  <a:srgbClr val="000000"/>
                </a:solidFill>
                <a:latin typeface="Open Sans"/>
              </a:rPr>
              <a:t>playing</a:t>
            </a:r>
            <a:r>
              <a:rPr lang="fr-FR" sz="3502">
                <a:solidFill>
                  <a:srgbClr val="000000"/>
                </a:solidFill>
                <a:latin typeface="Open Sans"/>
              </a:rPr>
              <a:t> in the </a:t>
            </a:r>
            <a:r>
              <a:rPr lang="fr-FR" sz="3502" err="1">
                <a:solidFill>
                  <a:srgbClr val="000000"/>
                </a:solidFill>
                <a:latin typeface="Open Sans"/>
              </a:rPr>
              <a:t>garden</a:t>
            </a:r>
            <a:endParaRPr lang="fr-FR" sz="3502">
              <a:solidFill>
                <a:srgbClr val="000000"/>
              </a:solidFill>
              <a:latin typeface="Open Sans"/>
            </a:endParaRPr>
          </a:p>
        </p:txBody>
      </p:sp>
      <p:sp>
        <p:nvSpPr>
          <p:cNvPr id="28" name="TextBox 27">
            <a:extLst>
              <a:ext uri="{FF2B5EF4-FFF2-40B4-BE49-F238E27FC236}">
                <a16:creationId xmlns:a16="http://schemas.microsoft.com/office/drawing/2014/main" id="{33A74054-F223-E22C-BB03-E4E5E871DC23}"/>
              </a:ext>
            </a:extLst>
          </p:cNvPr>
          <p:cNvSpPr txBox="1"/>
          <p:nvPr/>
        </p:nvSpPr>
        <p:spPr>
          <a:xfrm>
            <a:off x="20785654" y="17456198"/>
            <a:ext cx="7433064" cy="81067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457156"/>
            <a:r>
              <a:rPr lang="en-GB" sz="4668">
                <a:solidFill>
                  <a:srgbClr val="76B900"/>
                </a:solidFill>
                <a:latin typeface="Calibri" panose="020F0502020204030204"/>
              </a:rPr>
              <a:t>Self-Supervised Learning </a:t>
            </a:r>
          </a:p>
        </p:txBody>
      </p:sp>
      <p:pic>
        <p:nvPicPr>
          <p:cNvPr id="29" name="Picture 28">
            <a:extLst>
              <a:ext uri="{FF2B5EF4-FFF2-40B4-BE49-F238E27FC236}">
                <a16:creationId xmlns:a16="http://schemas.microsoft.com/office/drawing/2014/main" id="{1F1E4BE0-C51C-ED49-2255-F35FC91187BE}"/>
              </a:ext>
            </a:extLst>
          </p:cNvPr>
          <p:cNvPicPr>
            <a:picLocks noChangeAspect="1"/>
          </p:cNvPicPr>
          <p:nvPr/>
        </p:nvPicPr>
        <p:blipFill>
          <a:blip r:embed="rId5"/>
          <a:stretch>
            <a:fillRect/>
          </a:stretch>
        </p:blipFill>
        <p:spPr>
          <a:xfrm>
            <a:off x="2514600" y="12668655"/>
            <a:ext cx="9241548" cy="6393658"/>
          </a:xfrm>
          <a:prstGeom prst="rect">
            <a:avLst/>
          </a:prstGeom>
        </p:spPr>
      </p:pic>
      <p:sp>
        <p:nvSpPr>
          <p:cNvPr id="30" name="Right Triangle 29">
            <a:extLst>
              <a:ext uri="{FF2B5EF4-FFF2-40B4-BE49-F238E27FC236}">
                <a16:creationId xmlns:a16="http://schemas.microsoft.com/office/drawing/2014/main" id="{793F7F17-C304-96E4-9E8B-97DF5388FBC4}"/>
              </a:ext>
            </a:extLst>
          </p:cNvPr>
          <p:cNvSpPr/>
          <p:nvPr/>
        </p:nvSpPr>
        <p:spPr>
          <a:xfrm>
            <a:off x="7363974" y="16017792"/>
            <a:ext cx="2905860" cy="1869528"/>
          </a:xfrm>
          <a:prstGeom prst="rtTriangle">
            <a:avLst/>
          </a:prstGeom>
          <a:gradFill flip="none" rotWithShape="1">
            <a:gsLst>
              <a:gs pos="0">
                <a:srgbClr val="FF0000"/>
              </a:gs>
              <a:gs pos="31000">
                <a:srgbClr val="FF0000">
                  <a:alpha val="70000"/>
                </a:srgbClr>
              </a:gs>
              <a:gs pos="60000">
                <a:srgbClr val="FF0000">
                  <a:alpha val="40000"/>
                </a:srgb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1" name="Arrow: Right 30">
            <a:extLst>
              <a:ext uri="{FF2B5EF4-FFF2-40B4-BE49-F238E27FC236}">
                <a16:creationId xmlns:a16="http://schemas.microsoft.com/office/drawing/2014/main" id="{D27C95ED-564D-978B-337E-E1C9320BB5F7}"/>
              </a:ext>
            </a:extLst>
          </p:cNvPr>
          <p:cNvSpPr/>
          <p:nvPr/>
        </p:nvSpPr>
        <p:spPr>
          <a:xfrm>
            <a:off x="6906777" y="16583087"/>
            <a:ext cx="3363058" cy="921342"/>
          </a:xfrm>
          <a:prstGeom prst="rightArrow">
            <a:avLst/>
          </a:prstGeom>
          <a:gradFill flip="none" rotWithShape="1">
            <a:gsLst>
              <a:gs pos="0">
                <a:srgbClr val="FF0000"/>
              </a:gs>
              <a:gs pos="31000">
                <a:srgbClr val="FF0000">
                  <a:alpha val="70000"/>
                </a:srgbClr>
              </a:gs>
              <a:gs pos="60000">
                <a:srgbClr val="FF0000">
                  <a:alpha val="40000"/>
                </a:srgbClr>
              </a:gs>
              <a:gs pos="100000">
                <a:srgbClr val="FF0000">
                  <a:alpha val="10000"/>
                </a:srgbClr>
              </a:gs>
            </a:gsLst>
            <a:lin ang="10800000" scaled="1"/>
            <a:tileRect/>
          </a:gradFill>
          <a:ln w="6350">
            <a:solidFill>
              <a:srgbClr val="FC3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2" name="Rectangle 31">
            <a:extLst>
              <a:ext uri="{FF2B5EF4-FFF2-40B4-BE49-F238E27FC236}">
                <a16:creationId xmlns:a16="http://schemas.microsoft.com/office/drawing/2014/main" id="{B87496FA-2DC9-8C39-B286-CCE57C1A2E7D}"/>
              </a:ext>
            </a:extLst>
          </p:cNvPr>
          <p:cNvSpPr/>
          <p:nvPr/>
        </p:nvSpPr>
        <p:spPr>
          <a:xfrm>
            <a:off x="6500609" y="16687442"/>
            <a:ext cx="3690714" cy="507831"/>
          </a:xfrm>
          <a:prstGeom prst="rect">
            <a:avLst/>
          </a:prstGeom>
        </p:spPr>
        <p:txBody>
          <a:bodyPr wrap="square">
            <a:spAutoFit/>
          </a:bodyPr>
          <a:lstStyle/>
          <a:p>
            <a:pPr algn="ctr"/>
            <a:r>
              <a:rPr lang="en-GB" sz="2700" b="1">
                <a:solidFill>
                  <a:schemeClr val="accent5">
                    <a:lumMod val="50000"/>
                  </a:schemeClr>
                </a:solidFill>
              </a:rPr>
              <a:t>Exponential increase</a:t>
            </a:r>
            <a:endParaRPr lang="en-US" sz="2700" b="1">
              <a:solidFill>
                <a:schemeClr val="accent5">
                  <a:lumMod val="50000"/>
                </a:schemeClr>
              </a:solidFill>
            </a:endParaRPr>
          </a:p>
        </p:txBody>
      </p:sp>
    </p:spTree>
    <p:extLst>
      <p:ext uri="{BB962C8B-B14F-4D97-AF65-F5344CB8AC3E}">
        <p14:creationId xmlns:p14="http://schemas.microsoft.com/office/powerpoint/2010/main" val="3167047462"/>
      </p:ext>
    </p:extLst>
  </p:cSld>
  <p:clrMapOvr>
    <a:masterClrMapping/>
  </p:clrMapOvr>
  <mc:AlternateContent xmlns:mc="http://schemas.openxmlformats.org/markup-compatibility/2006" xmlns:p14="http://schemas.microsoft.com/office/powerpoint/2010/main">
    <mc:Choice Requires="p14">
      <p:transition p14:dur="0" advTm="622304"/>
    </mc:Choice>
    <mc:Fallback xmlns="">
      <p:transition advTm="622304"/>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2E06-B725-440B-8ABB-76BCEED32F7A}"/>
              </a:ext>
            </a:extLst>
          </p:cNvPr>
          <p:cNvSpPr>
            <a:spLocks noGrp="1"/>
          </p:cNvSpPr>
          <p:nvPr>
            <p:ph type="title"/>
          </p:nvPr>
        </p:nvSpPr>
        <p:spPr/>
        <p:txBody>
          <a:bodyPr/>
          <a:lstStyle/>
          <a:p>
            <a:r>
              <a:rPr lang="en-GB"/>
              <a:t>General Purpose Language Model</a:t>
            </a:r>
            <a:endParaRPr lang="en-US"/>
          </a:p>
        </p:txBody>
      </p:sp>
      <p:sp>
        <p:nvSpPr>
          <p:cNvPr id="4" name="Text Placeholder 3">
            <a:extLst>
              <a:ext uri="{FF2B5EF4-FFF2-40B4-BE49-F238E27FC236}">
                <a16:creationId xmlns:a16="http://schemas.microsoft.com/office/drawing/2014/main" id="{7C1999AF-725E-48A7-82CC-D48B10D45E60}"/>
              </a:ext>
            </a:extLst>
          </p:cNvPr>
          <p:cNvSpPr>
            <a:spLocks noGrp="1"/>
          </p:cNvSpPr>
          <p:nvPr>
            <p:ph type="body" sz="quarter" idx="10"/>
          </p:nvPr>
        </p:nvSpPr>
        <p:spPr/>
        <p:txBody>
          <a:bodyPr/>
          <a:lstStyle/>
          <a:p>
            <a:r>
              <a:rPr lang="en-GB" dirty="0"/>
              <a:t>Used for feature extraction</a:t>
            </a:r>
            <a:endParaRPr lang="en-US" dirty="0"/>
          </a:p>
        </p:txBody>
      </p:sp>
      <p:pic>
        <p:nvPicPr>
          <p:cNvPr id="6" name="Content Placeholder 5">
            <a:extLst>
              <a:ext uri="{FF2B5EF4-FFF2-40B4-BE49-F238E27FC236}">
                <a16:creationId xmlns:a16="http://schemas.microsoft.com/office/drawing/2014/main" id="{9D172655-3A17-4102-87D3-D2DF18C68433}"/>
              </a:ext>
            </a:extLst>
          </p:cNvPr>
          <p:cNvPicPr>
            <a:picLocks noGrp="1" noChangeAspect="1"/>
          </p:cNvPicPr>
          <p:nvPr>
            <p:ph idx="4294967295"/>
          </p:nvPr>
        </p:nvPicPr>
        <p:blipFill>
          <a:blip r:embed="rId3" cstate="email">
            <a:extLst>
              <a:ext uri="{28A0092B-C50C-407E-A947-70E740481C1C}">
                <a14:useLocalDpi xmlns:a14="http://schemas.microsoft.com/office/drawing/2010/main"/>
              </a:ext>
            </a:extLst>
          </a:blip>
          <a:stretch>
            <a:fillRect/>
          </a:stretch>
        </p:blipFill>
        <p:spPr>
          <a:xfrm>
            <a:off x="0" y="7153275"/>
            <a:ext cx="17095788" cy="9793288"/>
          </a:xfrm>
        </p:spPr>
      </p:pic>
      <p:sp>
        <p:nvSpPr>
          <p:cNvPr id="9" name="TextBox 8">
            <a:extLst>
              <a:ext uri="{FF2B5EF4-FFF2-40B4-BE49-F238E27FC236}">
                <a16:creationId xmlns:a16="http://schemas.microsoft.com/office/drawing/2014/main" id="{724AACFA-71B4-4825-BC48-D934DAB7FF88}"/>
              </a:ext>
            </a:extLst>
          </p:cNvPr>
          <p:cNvSpPr txBox="1"/>
          <p:nvPr/>
        </p:nvSpPr>
        <p:spPr>
          <a:xfrm>
            <a:off x="0" y="19281338"/>
            <a:ext cx="18288000" cy="120032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a:solidFill>
                  <a:srgbClr val="222222"/>
                </a:solidFill>
                <a:latin typeface="Arial" panose="020B0604020202020204" pitchFamily="34" charset="0"/>
              </a:rPr>
              <a:t>Devlin, J., Chang, M. W., Lee, K., &amp; Toutanova, K. (2018). Bert: Pre-training of deep bidirectional transformers for language understanding. </a:t>
            </a:r>
            <a:r>
              <a:rPr lang="en-US" sz="3600" i="1" err="1">
                <a:solidFill>
                  <a:srgbClr val="222222"/>
                </a:solidFill>
                <a:latin typeface="Arial" panose="020B0604020202020204" pitchFamily="34" charset="0"/>
              </a:rPr>
              <a:t>arXiv</a:t>
            </a:r>
            <a:r>
              <a:rPr lang="en-US" sz="3600" i="1">
                <a:solidFill>
                  <a:srgbClr val="222222"/>
                </a:solidFill>
                <a:latin typeface="Arial" panose="020B0604020202020204" pitchFamily="34" charset="0"/>
              </a:rPr>
              <a:t> preprint arXiv:1810.04805</a:t>
            </a:r>
            <a:r>
              <a:rPr lang="en-US" sz="3600">
                <a:solidFill>
                  <a:srgbClr val="222222"/>
                </a:solidFill>
                <a:latin typeface="Arial" panose="020B0604020202020204" pitchFamily="34" charset="0"/>
              </a:rPr>
              <a:t>.</a:t>
            </a:r>
            <a:endParaRPr lang="en-US" sz="3600"/>
          </a:p>
        </p:txBody>
      </p:sp>
      <p:pic>
        <p:nvPicPr>
          <p:cNvPr id="7" name="Picture 2" descr="GitHub - alvinbhou/Multitask-Learning-BERT: Natural Language Understanding  with multitask learning BERT">
            <a:extLst>
              <a:ext uri="{FF2B5EF4-FFF2-40B4-BE49-F238E27FC236}">
                <a16:creationId xmlns:a16="http://schemas.microsoft.com/office/drawing/2014/main" id="{61155BDB-ED77-41C7-878F-946D8716358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141515" y="5940985"/>
            <a:ext cx="13463022" cy="127780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36E4FB44-27B8-4ABD-84B5-6A23DE3A805A}"/>
              </a:ext>
            </a:extLst>
          </p:cNvPr>
          <p:cNvSpPr/>
          <p:nvPr/>
        </p:nvSpPr>
        <p:spPr>
          <a:xfrm>
            <a:off x="18257637" y="11301046"/>
            <a:ext cx="3423138" cy="175154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12" name="Content Placeholder 5">
            <a:extLst>
              <a:ext uri="{FF2B5EF4-FFF2-40B4-BE49-F238E27FC236}">
                <a16:creationId xmlns:a16="http://schemas.microsoft.com/office/drawing/2014/main" id="{D71592B8-F172-ED6E-2D32-919246AED2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5131" y="6382512"/>
            <a:ext cx="16541581" cy="9475763"/>
          </a:xfrm>
          <a:prstGeom prst="rect">
            <a:avLst/>
          </a:prstGeom>
        </p:spPr>
      </p:pic>
    </p:spTree>
    <p:extLst>
      <p:ext uri="{BB962C8B-B14F-4D97-AF65-F5344CB8AC3E}">
        <p14:creationId xmlns:p14="http://schemas.microsoft.com/office/powerpoint/2010/main" val="2349729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2E06-B725-440B-8ABB-76BCEED32F7A}"/>
              </a:ext>
            </a:extLst>
          </p:cNvPr>
          <p:cNvSpPr>
            <a:spLocks noGrp="1"/>
          </p:cNvSpPr>
          <p:nvPr>
            <p:ph type="title"/>
          </p:nvPr>
        </p:nvSpPr>
        <p:spPr/>
        <p:txBody>
          <a:bodyPr/>
          <a:lstStyle/>
          <a:p>
            <a:r>
              <a:rPr lang="en-GB" dirty="0"/>
              <a:t>Reusing Language Models</a:t>
            </a:r>
          </a:p>
        </p:txBody>
      </p:sp>
      <p:sp>
        <p:nvSpPr>
          <p:cNvPr id="4" name="Text Placeholder 3">
            <a:extLst>
              <a:ext uri="{FF2B5EF4-FFF2-40B4-BE49-F238E27FC236}">
                <a16:creationId xmlns:a16="http://schemas.microsoft.com/office/drawing/2014/main" id="{7C1999AF-725E-48A7-82CC-D48B10D45E60}"/>
              </a:ext>
            </a:extLst>
          </p:cNvPr>
          <p:cNvSpPr>
            <a:spLocks noGrp="1"/>
          </p:cNvSpPr>
          <p:nvPr>
            <p:ph type="body" sz="quarter" idx="10"/>
          </p:nvPr>
        </p:nvSpPr>
        <p:spPr/>
        <p:txBody>
          <a:bodyPr/>
          <a:lstStyle/>
          <a:p>
            <a:r>
              <a:rPr lang="en-GB" dirty="0"/>
              <a:t>Joint Intent classification and slot filling</a:t>
            </a:r>
          </a:p>
        </p:txBody>
      </p:sp>
      <p:pic>
        <p:nvPicPr>
          <p:cNvPr id="6" name="Content Placeholder 5">
            <a:extLst>
              <a:ext uri="{FF2B5EF4-FFF2-40B4-BE49-F238E27FC236}">
                <a16:creationId xmlns:a16="http://schemas.microsoft.com/office/drawing/2014/main" id="{06EFA5E7-2D11-4FEE-9299-515F9C99A597}"/>
              </a:ext>
            </a:extLst>
          </p:cNvPr>
          <p:cNvPicPr>
            <a:picLocks noGrp="1" noChangeAspect="1"/>
          </p:cNvPicPr>
          <p:nvPr>
            <p:ph idx="4294967295"/>
          </p:nvPr>
        </p:nvPicPr>
        <p:blipFill>
          <a:blip r:embed="rId2"/>
          <a:stretch>
            <a:fillRect/>
          </a:stretch>
        </p:blipFill>
        <p:spPr>
          <a:xfrm>
            <a:off x="0" y="6453188"/>
            <a:ext cx="17891125" cy="9621837"/>
          </a:xfrm>
        </p:spPr>
      </p:pic>
      <p:sp>
        <p:nvSpPr>
          <p:cNvPr id="9" name="TextBox 8">
            <a:extLst>
              <a:ext uri="{FF2B5EF4-FFF2-40B4-BE49-F238E27FC236}">
                <a16:creationId xmlns:a16="http://schemas.microsoft.com/office/drawing/2014/main" id="{398128BC-AE35-457C-801B-21FEEB051C6E}"/>
              </a:ext>
            </a:extLst>
          </p:cNvPr>
          <p:cNvSpPr txBox="1"/>
          <p:nvPr/>
        </p:nvSpPr>
        <p:spPr>
          <a:xfrm>
            <a:off x="15874" y="19527561"/>
            <a:ext cx="18288000" cy="95410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a:solidFill>
                  <a:srgbClr val="222222"/>
                </a:solidFill>
                <a:latin typeface="Arial" panose="020B0604020202020204" pitchFamily="34" charset="0"/>
              </a:rPr>
              <a:t>Chen, Q., </a:t>
            </a:r>
            <a:r>
              <a:rPr lang="en-US" sz="2800" err="1">
                <a:solidFill>
                  <a:srgbClr val="222222"/>
                </a:solidFill>
                <a:latin typeface="Arial" panose="020B0604020202020204" pitchFamily="34" charset="0"/>
              </a:rPr>
              <a:t>Zhuo</a:t>
            </a:r>
            <a:r>
              <a:rPr lang="en-US" sz="2800">
                <a:solidFill>
                  <a:srgbClr val="222222"/>
                </a:solidFill>
                <a:latin typeface="Arial" panose="020B0604020202020204" pitchFamily="34" charset="0"/>
              </a:rPr>
              <a:t>, Z., &amp; Wang, W. (2019). Bert for joint intent classification and slot filling. </a:t>
            </a:r>
            <a:r>
              <a:rPr lang="en-US" sz="2800" i="1" err="1">
                <a:solidFill>
                  <a:srgbClr val="222222"/>
                </a:solidFill>
                <a:latin typeface="Arial" panose="020B0604020202020204" pitchFamily="34" charset="0"/>
              </a:rPr>
              <a:t>arXiv</a:t>
            </a:r>
            <a:r>
              <a:rPr lang="en-US" sz="2800" i="1">
                <a:solidFill>
                  <a:srgbClr val="222222"/>
                </a:solidFill>
                <a:latin typeface="Arial" panose="020B0604020202020204" pitchFamily="34" charset="0"/>
              </a:rPr>
              <a:t> preprint arXiv:1902.10909</a:t>
            </a:r>
            <a:r>
              <a:rPr lang="en-US" sz="2800">
                <a:solidFill>
                  <a:srgbClr val="222222"/>
                </a:solidFill>
                <a:latin typeface="Arial" panose="020B0604020202020204" pitchFamily="34" charset="0"/>
              </a:rPr>
              <a:t>.</a:t>
            </a:r>
            <a:endParaRPr lang="en-US" sz="2800"/>
          </a:p>
        </p:txBody>
      </p:sp>
      <p:sp>
        <p:nvSpPr>
          <p:cNvPr id="3" name="TextBox 2">
            <a:extLst>
              <a:ext uri="{FF2B5EF4-FFF2-40B4-BE49-F238E27FC236}">
                <a16:creationId xmlns:a16="http://schemas.microsoft.com/office/drawing/2014/main" id="{069AA8C1-3C76-4894-834D-3C340ABB7D58}"/>
              </a:ext>
            </a:extLst>
          </p:cNvPr>
          <p:cNvSpPr txBox="1"/>
          <p:nvPr/>
        </p:nvSpPr>
        <p:spPr>
          <a:xfrm>
            <a:off x="11488479" y="17117814"/>
            <a:ext cx="11843563" cy="68326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spAutoFit/>
          </a:bodyPr>
          <a:lstStyle/>
          <a:p>
            <a:pPr>
              <a:lnSpc>
                <a:spcPct val="90000"/>
              </a:lnSpc>
            </a:pPr>
            <a:r>
              <a:rPr lang="en-US" sz="3600" dirty="0">
                <a:solidFill>
                  <a:schemeClr val="bg1"/>
                </a:solidFill>
              </a:rPr>
              <a:t>The input query is </a:t>
            </a:r>
            <a:r>
              <a:rPr lang="en-US" sz="3600" i="1" dirty="0">
                <a:solidFill>
                  <a:schemeClr val="bg1"/>
                </a:solidFill>
              </a:rPr>
              <a:t>“play the song little robin redbreast”</a:t>
            </a:r>
          </a:p>
        </p:txBody>
      </p:sp>
      <p:pic>
        <p:nvPicPr>
          <p:cNvPr id="8" name="Content Placeholder 5">
            <a:extLst>
              <a:ext uri="{FF2B5EF4-FFF2-40B4-BE49-F238E27FC236}">
                <a16:creationId xmlns:a16="http://schemas.microsoft.com/office/drawing/2014/main" id="{01014C61-B3FC-D166-D102-822377AA1A04}"/>
              </a:ext>
            </a:extLst>
          </p:cNvPr>
          <p:cNvPicPr>
            <a:picLocks noChangeAspect="1"/>
          </p:cNvPicPr>
          <p:nvPr/>
        </p:nvPicPr>
        <p:blipFill>
          <a:blip r:embed="rId2"/>
          <a:stretch>
            <a:fillRect/>
          </a:stretch>
        </p:blipFill>
        <p:spPr>
          <a:xfrm>
            <a:off x="8330967" y="4698077"/>
            <a:ext cx="19120315" cy="10283023"/>
          </a:xfrm>
          <a:prstGeom prst="rect">
            <a:avLst/>
          </a:prstGeom>
        </p:spPr>
      </p:pic>
    </p:spTree>
    <p:extLst>
      <p:ext uri="{BB962C8B-B14F-4D97-AF65-F5344CB8AC3E}">
        <p14:creationId xmlns:p14="http://schemas.microsoft.com/office/powerpoint/2010/main" val="2201759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2E06-B725-440B-8ABB-76BCEED32F7A}"/>
              </a:ext>
            </a:extLst>
          </p:cNvPr>
          <p:cNvSpPr>
            <a:spLocks noGrp="1"/>
          </p:cNvSpPr>
          <p:nvPr>
            <p:ph type="title"/>
          </p:nvPr>
        </p:nvSpPr>
        <p:spPr/>
        <p:txBody>
          <a:bodyPr/>
          <a:lstStyle/>
          <a:p>
            <a:r>
              <a:rPr lang="en-GB" dirty="0"/>
              <a:t>Information Retrieval</a:t>
            </a:r>
          </a:p>
        </p:txBody>
      </p:sp>
      <p:sp>
        <p:nvSpPr>
          <p:cNvPr id="4" name="Text Placeholder 3">
            <a:extLst>
              <a:ext uri="{FF2B5EF4-FFF2-40B4-BE49-F238E27FC236}">
                <a16:creationId xmlns:a16="http://schemas.microsoft.com/office/drawing/2014/main" id="{7C1999AF-725E-48A7-82CC-D48B10D45E60}"/>
              </a:ext>
            </a:extLst>
          </p:cNvPr>
          <p:cNvSpPr>
            <a:spLocks noGrp="1"/>
          </p:cNvSpPr>
          <p:nvPr>
            <p:ph type="body" sz="quarter" idx="10"/>
          </p:nvPr>
        </p:nvSpPr>
        <p:spPr/>
        <p:txBody>
          <a:bodyPr/>
          <a:lstStyle/>
          <a:p>
            <a:r>
              <a:rPr lang="en-GB" dirty="0"/>
              <a:t>Dense passage retrieval</a:t>
            </a:r>
          </a:p>
        </p:txBody>
      </p:sp>
      <p:sp>
        <p:nvSpPr>
          <p:cNvPr id="9" name="TextBox 8">
            <a:extLst>
              <a:ext uri="{FF2B5EF4-FFF2-40B4-BE49-F238E27FC236}">
                <a16:creationId xmlns:a16="http://schemas.microsoft.com/office/drawing/2014/main" id="{398128BC-AE35-457C-801B-21FEEB051C6E}"/>
              </a:ext>
            </a:extLst>
          </p:cNvPr>
          <p:cNvSpPr txBox="1"/>
          <p:nvPr/>
        </p:nvSpPr>
        <p:spPr>
          <a:xfrm>
            <a:off x="0" y="19096672"/>
            <a:ext cx="18288000" cy="13849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rgbClr val="24292E"/>
                </a:solidFill>
                <a:latin typeface="-apple-system"/>
              </a:rPr>
              <a:t>Vladimir </a:t>
            </a:r>
            <a:r>
              <a:rPr lang="en-US" sz="2800" dirty="0" err="1">
                <a:solidFill>
                  <a:srgbClr val="24292E"/>
                </a:solidFill>
                <a:latin typeface="-apple-system"/>
              </a:rPr>
              <a:t>Karpukhin</a:t>
            </a:r>
            <a:r>
              <a:rPr lang="en-US" sz="2800" dirty="0">
                <a:solidFill>
                  <a:srgbClr val="24292E"/>
                </a:solidFill>
                <a:latin typeface="-apple-system"/>
              </a:rPr>
              <a:t>, </a:t>
            </a:r>
            <a:r>
              <a:rPr lang="en-US" sz="2800" dirty="0" err="1">
                <a:solidFill>
                  <a:srgbClr val="24292E"/>
                </a:solidFill>
                <a:latin typeface="-apple-system"/>
              </a:rPr>
              <a:t>Barlas</a:t>
            </a:r>
            <a:r>
              <a:rPr lang="en-US" sz="2800" dirty="0">
                <a:solidFill>
                  <a:srgbClr val="24292E"/>
                </a:solidFill>
                <a:latin typeface="-apple-system"/>
              </a:rPr>
              <a:t> Oguz, </a:t>
            </a:r>
            <a:r>
              <a:rPr lang="en-US" sz="2800" dirty="0" err="1">
                <a:solidFill>
                  <a:srgbClr val="24292E"/>
                </a:solidFill>
                <a:latin typeface="-apple-system"/>
              </a:rPr>
              <a:t>Sewon</a:t>
            </a:r>
            <a:r>
              <a:rPr lang="en-US" sz="2800" dirty="0">
                <a:solidFill>
                  <a:srgbClr val="24292E"/>
                </a:solidFill>
                <a:latin typeface="-apple-system"/>
              </a:rPr>
              <a:t> Min, Patrick Lewis, Ledell Wu, Sergey </a:t>
            </a:r>
            <a:r>
              <a:rPr lang="en-US" sz="2800" dirty="0" err="1">
                <a:solidFill>
                  <a:srgbClr val="24292E"/>
                </a:solidFill>
                <a:latin typeface="-apple-system"/>
              </a:rPr>
              <a:t>Edunov</a:t>
            </a:r>
            <a:r>
              <a:rPr lang="en-US" sz="2800" dirty="0">
                <a:solidFill>
                  <a:srgbClr val="24292E"/>
                </a:solidFill>
                <a:latin typeface="-apple-system"/>
              </a:rPr>
              <a:t>, </a:t>
            </a:r>
            <a:r>
              <a:rPr lang="en-US" sz="2800" dirty="0" err="1">
                <a:solidFill>
                  <a:srgbClr val="24292E"/>
                </a:solidFill>
                <a:latin typeface="-apple-system"/>
              </a:rPr>
              <a:t>Danqi</a:t>
            </a:r>
            <a:r>
              <a:rPr lang="en-US" sz="2800" dirty="0">
                <a:solidFill>
                  <a:srgbClr val="24292E"/>
                </a:solidFill>
                <a:latin typeface="-apple-system"/>
              </a:rPr>
              <a:t> Chen, Wen-tau </a:t>
            </a:r>
            <a:r>
              <a:rPr lang="en-US" sz="2800" dirty="0" err="1">
                <a:solidFill>
                  <a:srgbClr val="24292E"/>
                </a:solidFill>
                <a:latin typeface="-apple-system"/>
              </a:rPr>
              <a:t>Yih</a:t>
            </a:r>
            <a:r>
              <a:rPr lang="en-US" sz="2800" dirty="0">
                <a:solidFill>
                  <a:srgbClr val="24292E"/>
                </a:solidFill>
                <a:latin typeface="-apple-system"/>
              </a:rPr>
              <a:t>. </a:t>
            </a:r>
            <a:r>
              <a:rPr lang="en-US" sz="2800" dirty="0">
                <a:latin typeface="-apple-system"/>
                <a:hlinkClick r:id="rId3"/>
              </a:rPr>
              <a:t>Dense Passage Retrieval for Open-Domain Question Answering.</a:t>
            </a:r>
            <a:r>
              <a:rPr lang="en-US" sz="2800" dirty="0">
                <a:solidFill>
                  <a:srgbClr val="24292E"/>
                </a:solidFill>
                <a:latin typeface="-apple-system"/>
              </a:rPr>
              <a:t> Proceedings of the 2020 Conference on Empirical Methods in Natural Language Processing (EMNLP), pages 6769–6781, 2020.</a:t>
            </a:r>
            <a:endParaRPr lang="en-US" sz="2800" dirty="0"/>
          </a:p>
        </p:txBody>
      </p:sp>
      <p:grpSp>
        <p:nvGrpSpPr>
          <p:cNvPr id="5" name="Group 4">
            <a:extLst>
              <a:ext uri="{FF2B5EF4-FFF2-40B4-BE49-F238E27FC236}">
                <a16:creationId xmlns:a16="http://schemas.microsoft.com/office/drawing/2014/main" id="{3864075C-AA5E-4900-8D09-BD419F135A0D}"/>
              </a:ext>
            </a:extLst>
          </p:cNvPr>
          <p:cNvGrpSpPr/>
          <p:nvPr/>
        </p:nvGrpSpPr>
        <p:grpSpPr>
          <a:xfrm>
            <a:off x="12382819" y="6295034"/>
            <a:ext cx="11810362" cy="10651844"/>
            <a:chOff x="6191409" y="3147517"/>
            <a:chExt cx="5905181" cy="5325922"/>
          </a:xfrm>
        </p:grpSpPr>
        <p:grpSp>
          <p:nvGrpSpPr>
            <p:cNvPr id="3" name="Group 2">
              <a:extLst>
                <a:ext uri="{FF2B5EF4-FFF2-40B4-BE49-F238E27FC236}">
                  <a16:creationId xmlns:a16="http://schemas.microsoft.com/office/drawing/2014/main" id="{C7121545-96E5-435D-AE4B-1EAAF8C9E2A4}"/>
                </a:ext>
              </a:extLst>
            </p:cNvPr>
            <p:cNvGrpSpPr/>
            <p:nvPr/>
          </p:nvGrpSpPr>
          <p:grpSpPr>
            <a:xfrm>
              <a:off x="6191409" y="3147517"/>
              <a:ext cx="5905181" cy="3648454"/>
              <a:chOff x="4947175" y="3634213"/>
              <a:chExt cx="5905181" cy="3648454"/>
            </a:xfrm>
          </p:grpSpPr>
          <p:sp>
            <p:nvSpPr>
              <p:cNvPr id="6" name="Rectangle 5">
                <a:extLst>
                  <a:ext uri="{FF2B5EF4-FFF2-40B4-BE49-F238E27FC236}">
                    <a16:creationId xmlns:a16="http://schemas.microsoft.com/office/drawing/2014/main" id="{F3FA809B-7BFE-4E6C-8597-D7B0EC025380}"/>
                  </a:ext>
                </a:extLst>
              </p:cNvPr>
              <p:cNvSpPr/>
              <p:nvPr/>
            </p:nvSpPr>
            <p:spPr>
              <a:xfrm>
                <a:off x="4947175" y="3634213"/>
                <a:ext cx="2205794" cy="1023696"/>
              </a:xfrm>
              <a:prstGeom prst="rect">
                <a:avLst/>
              </a:prstGeom>
              <a:solidFill>
                <a:srgbClr val="76B900">
                  <a:alpha val="30196"/>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600" b="1">
                    <a:solidFill>
                      <a:schemeClr val="tx2">
                        <a:lumMod val="75000"/>
                      </a:schemeClr>
                    </a:solidFill>
                  </a:rPr>
                  <a:t>Question</a:t>
                </a:r>
                <a:endParaRPr lang="en-US" sz="4800">
                  <a:solidFill>
                    <a:schemeClr val="tx2">
                      <a:lumMod val="75000"/>
                    </a:schemeClr>
                  </a:solidFill>
                </a:endParaRPr>
              </a:p>
            </p:txBody>
          </p:sp>
          <p:sp>
            <p:nvSpPr>
              <p:cNvPr id="7" name="Rectangle 6">
                <a:extLst>
                  <a:ext uri="{FF2B5EF4-FFF2-40B4-BE49-F238E27FC236}">
                    <a16:creationId xmlns:a16="http://schemas.microsoft.com/office/drawing/2014/main" id="{3847D2F7-BD55-40C5-BCF7-D74C397E3DA2}"/>
                  </a:ext>
                </a:extLst>
              </p:cNvPr>
              <p:cNvSpPr/>
              <p:nvPr/>
            </p:nvSpPr>
            <p:spPr>
              <a:xfrm>
                <a:off x="8646562" y="3634213"/>
                <a:ext cx="2205794" cy="1023696"/>
              </a:xfrm>
              <a:prstGeom prst="rect">
                <a:avLst/>
              </a:prstGeom>
              <a:solidFill>
                <a:srgbClr val="76B900">
                  <a:alpha val="30196"/>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600" b="1">
                    <a:solidFill>
                      <a:schemeClr val="tx2">
                        <a:lumMod val="75000"/>
                      </a:schemeClr>
                    </a:solidFill>
                  </a:rPr>
                  <a:t>Passage</a:t>
                </a:r>
                <a:endParaRPr lang="en-US" sz="4800">
                  <a:solidFill>
                    <a:schemeClr val="tx2">
                      <a:lumMod val="75000"/>
                    </a:schemeClr>
                  </a:solidFill>
                </a:endParaRPr>
              </a:p>
            </p:txBody>
          </p:sp>
          <p:sp>
            <p:nvSpPr>
              <p:cNvPr id="10" name="Rectangle 9">
                <a:extLst>
                  <a:ext uri="{FF2B5EF4-FFF2-40B4-BE49-F238E27FC236}">
                    <a16:creationId xmlns:a16="http://schemas.microsoft.com/office/drawing/2014/main" id="{DE3A9FFA-C558-41A3-8886-CCADE62DCEEC}"/>
                  </a:ext>
                </a:extLst>
              </p:cNvPr>
              <p:cNvSpPr/>
              <p:nvPr/>
            </p:nvSpPr>
            <p:spPr>
              <a:xfrm>
                <a:off x="4947175" y="4946592"/>
                <a:ext cx="2205794" cy="1023696"/>
              </a:xfrm>
              <a:prstGeom prst="rect">
                <a:avLst/>
              </a:prstGeom>
              <a:solidFill>
                <a:srgbClr val="76B900">
                  <a:alpha val="30196"/>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600" b="1" dirty="0">
                    <a:solidFill>
                      <a:schemeClr val="tx2">
                        <a:lumMod val="75000"/>
                      </a:schemeClr>
                    </a:solidFill>
                  </a:rPr>
                  <a:t>BERT</a:t>
                </a:r>
                <a:endParaRPr lang="en-US" sz="4800" dirty="0">
                  <a:solidFill>
                    <a:schemeClr val="tx2">
                      <a:lumMod val="75000"/>
                    </a:schemeClr>
                  </a:solidFill>
                </a:endParaRPr>
              </a:p>
            </p:txBody>
          </p:sp>
          <p:sp>
            <p:nvSpPr>
              <p:cNvPr id="11" name="Rectangle 10">
                <a:extLst>
                  <a:ext uri="{FF2B5EF4-FFF2-40B4-BE49-F238E27FC236}">
                    <a16:creationId xmlns:a16="http://schemas.microsoft.com/office/drawing/2014/main" id="{18520716-50C1-4247-A649-ACFDD36B0D0F}"/>
                  </a:ext>
                </a:extLst>
              </p:cNvPr>
              <p:cNvSpPr/>
              <p:nvPr/>
            </p:nvSpPr>
            <p:spPr>
              <a:xfrm>
                <a:off x="8646562" y="4946592"/>
                <a:ext cx="2205794" cy="1023696"/>
              </a:xfrm>
              <a:prstGeom prst="rect">
                <a:avLst/>
              </a:prstGeom>
              <a:solidFill>
                <a:srgbClr val="76B900">
                  <a:alpha val="30196"/>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600" b="1">
                    <a:solidFill>
                      <a:schemeClr val="tx2">
                        <a:lumMod val="75000"/>
                      </a:schemeClr>
                    </a:solidFill>
                  </a:rPr>
                  <a:t>BERT</a:t>
                </a:r>
                <a:endParaRPr lang="en-US" sz="4800">
                  <a:solidFill>
                    <a:schemeClr val="tx2">
                      <a:lumMod val="75000"/>
                    </a:schemeClr>
                  </a:solidFill>
                </a:endParaRPr>
              </a:p>
            </p:txBody>
          </p:sp>
          <p:sp>
            <p:nvSpPr>
              <p:cNvPr id="12" name="Rectangle 11">
                <a:extLst>
                  <a:ext uri="{FF2B5EF4-FFF2-40B4-BE49-F238E27FC236}">
                    <a16:creationId xmlns:a16="http://schemas.microsoft.com/office/drawing/2014/main" id="{47F1DC23-0818-4614-8241-672B62CD99DB}"/>
                  </a:ext>
                </a:extLst>
              </p:cNvPr>
              <p:cNvSpPr/>
              <p:nvPr/>
            </p:nvSpPr>
            <p:spPr>
              <a:xfrm>
                <a:off x="4947175" y="6258971"/>
                <a:ext cx="2205794" cy="1023696"/>
              </a:xfrm>
              <a:prstGeom prst="rect">
                <a:avLst/>
              </a:prstGeom>
              <a:solidFill>
                <a:srgbClr val="76B900">
                  <a:alpha val="30196"/>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600" b="1">
                    <a:solidFill>
                      <a:schemeClr val="tx2">
                        <a:lumMod val="75000"/>
                      </a:schemeClr>
                    </a:solidFill>
                  </a:rPr>
                  <a:t>Q Vector</a:t>
                </a:r>
                <a:endParaRPr lang="en-US" sz="4800">
                  <a:solidFill>
                    <a:schemeClr val="tx2">
                      <a:lumMod val="75000"/>
                    </a:schemeClr>
                  </a:solidFill>
                </a:endParaRPr>
              </a:p>
            </p:txBody>
          </p:sp>
          <p:sp>
            <p:nvSpPr>
              <p:cNvPr id="13" name="Rectangle 12">
                <a:extLst>
                  <a:ext uri="{FF2B5EF4-FFF2-40B4-BE49-F238E27FC236}">
                    <a16:creationId xmlns:a16="http://schemas.microsoft.com/office/drawing/2014/main" id="{E0EA1B76-457A-45FC-90DE-0DD8924FAA5C}"/>
                  </a:ext>
                </a:extLst>
              </p:cNvPr>
              <p:cNvSpPr/>
              <p:nvPr/>
            </p:nvSpPr>
            <p:spPr>
              <a:xfrm>
                <a:off x="8646562" y="6258971"/>
                <a:ext cx="2205794" cy="1023696"/>
              </a:xfrm>
              <a:prstGeom prst="rect">
                <a:avLst/>
              </a:prstGeom>
              <a:solidFill>
                <a:srgbClr val="76B900">
                  <a:alpha val="30196"/>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600" b="1">
                    <a:solidFill>
                      <a:schemeClr val="tx2">
                        <a:lumMod val="75000"/>
                      </a:schemeClr>
                    </a:solidFill>
                  </a:rPr>
                  <a:t>P Vector</a:t>
                </a:r>
                <a:endParaRPr lang="en-US" sz="4800">
                  <a:solidFill>
                    <a:schemeClr val="tx2">
                      <a:lumMod val="75000"/>
                    </a:schemeClr>
                  </a:solidFill>
                </a:endParaRPr>
              </a:p>
            </p:txBody>
          </p:sp>
        </p:grpSp>
        <p:sp>
          <p:nvSpPr>
            <p:cNvPr id="14" name="Rectangle 13">
              <a:extLst>
                <a:ext uri="{FF2B5EF4-FFF2-40B4-BE49-F238E27FC236}">
                  <a16:creationId xmlns:a16="http://schemas.microsoft.com/office/drawing/2014/main" id="{02789106-D773-42FD-9641-E3169679E413}"/>
                </a:ext>
              </a:extLst>
            </p:cNvPr>
            <p:cNvSpPr/>
            <p:nvPr/>
          </p:nvSpPr>
          <p:spPr>
            <a:xfrm>
              <a:off x="8041103" y="7449743"/>
              <a:ext cx="2205794" cy="1023696"/>
            </a:xfrm>
            <a:prstGeom prst="rect">
              <a:avLst/>
            </a:prstGeom>
            <a:solidFill>
              <a:srgbClr val="76B900">
                <a:alpha val="30196"/>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600" b="1">
                  <a:solidFill>
                    <a:schemeClr val="tx2">
                      <a:lumMod val="75000"/>
                    </a:schemeClr>
                  </a:solidFill>
                </a:rPr>
                <a:t>Cosine Similarity</a:t>
              </a:r>
              <a:endParaRPr lang="en-US" sz="4800">
                <a:solidFill>
                  <a:schemeClr val="tx2">
                    <a:lumMod val="75000"/>
                  </a:schemeClr>
                </a:solidFill>
              </a:endParaRPr>
            </a:p>
          </p:txBody>
        </p:sp>
      </p:grpSp>
      <p:cxnSp>
        <p:nvCxnSpPr>
          <p:cNvPr id="16" name="Straight Arrow Connector 15">
            <a:extLst>
              <a:ext uri="{FF2B5EF4-FFF2-40B4-BE49-F238E27FC236}">
                <a16:creationId xmlns:a16="http://schemas.microsoft.com/office/drawing/2014/main" id="{05301FFC-B95C-4612-8807-80CCB189C909}"/>
              </a:ext>
            </a:extLst>
          </p:cNvPr>
          <p:cNvCxnSpPr>
            <a:stCxn id="6" idx="2"/>
            <a:endCxn id="10" idx="0"/>
          </p:cNvCxnSpPr>
          <p:nvPr/>
        </p:nvCxnSpPr>
        <p:spPr>
          <a:xfrm>
            <a:off x="14588612" y="8342427"/>
            <a:ext cx="0" cy="57736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38768D3-90E0-4663-9B0A-959B3F86F16B}"/>
              </a:ext>
            </a:extLst>
          </p:cNvPr>
          <p:cNvCxnSpPr>
            <a:stCxn id="10" idx="2"/>
            <a:endCxn id="12" idx="0"/>
          </p:cNvCxnSpPr>
          <p:nvPr/>
        </p:nvCxnSpPr>
        <p:spPr>
          <a:xfrm>
            <a:off x="14588612" y="10967185"/>
            <a:ext cx="0" cy="57736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1DA8C8-7AA5-4757-9BD6-2E8888D6DFB6}"/>
              </a:ext>
            </a:extLst>
          </p:cNvPr>
          <p:cNvCxnSpPr>
            <a:stCxn id="7" idx="2"/>
            <a:endCxn id="11" idx="0"/>
          </p:cNvCxnSpPr>
          <p:nvPr/>
        </p:nvCxnSpPr>
        <p:spPr>
          <a:xfrm>
            <a:off x="21987386" y="8342427"/>
            <a:ext cx="0" cy="57736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073245E-21D8-43F3-9208-536788C9C69C}"/>
              </a:ext>
            </a:extLst>
          </p:cNvPr>
          <p:cNvCxnSpPr>
            <a:stCxn id="11" idx="2"/>
            <a:endCxn id="13" idx="0"/>
          </p:cNvCxnSpPr>
          <p:nvPr/>
        </p:nvCxnSpPr>
        <p:spPr>
          <a:xfrm>
            <a:off x="21987386" y="10967185"/>
            <a:ext cx="0" cy="57736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4CE976-7B2F-430D-A28B-E2057AEF55A3}"/>
              </a:ext>
            </a:extLst>
          </p:cNvPr>
          <p:cNvCxnSpPr>
            <a:stCxn id="12" idx="2"/>
            <a:endCxn id="14" idx="0"/>
          </p:cNvCxnSpPr>
          <p:nvPr/>
        </p:nvCxnSpPr>
        <p:spPr>
          <a:xfrm>
            <a:off x="14588612" y="13591942"/>
            <a:ext cx="3699388" cy="130754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A3796F4-C1E1-4F6E-BD8D-1DDFD2A257D8}"/>
              </a:ext>
            </a:extLst>
          </p:cNvPr>
          <p:cNvCxnSpPr>
            <a:stCxn id="13" idx="2"/>
            <a:endCxn id="14" idx="0"/>
          </p:cNvCxnSpPr>
          <p:nvPr/>
        </p:nvCxnSpPr>
        <p:spPr>
          <a:xfrm flipH="1">
            <a:off x="18288001" y="13591942"/>
            <a:ext cx="3699386" cy="130754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990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US" dirty="0">
                <a:latin typeface="NVIDIA Sans" panose="020B0503020203020204" pitchFamily="34" charset="0"/>
                <a:cs typeface="NVIDIA Sans" panose="020B0503020203020204" pitchFamily="34" charset="0"/>
              </a:rPr>
              <a:t>TTS Pipeline</a:t>
            </a:r>
            <a:endParaRPr lang="en-US" dirty="0"/>
          </a:p>
        </p:txBody>
      </p:sp>
      <p:sp>
        <p:nvSpPr>
          <p:cNvPr id="8" name="Text Placeholder 7">
            <a:extLst>
              <a:ext uri="{FF2B5EF4-FFF2-40B4-BE49-F238E27FC236}">
                <a16:creationId xmlns:a16="http://schemas.microsoft.com/office/drawing/2014/main" id="{7861C034-80BD-6C4E-B9EA-D5C73557FB2F}"/>
              </a:ext>
            </a:extLst>
          </p:cNvPr>
          <p:cNvSpPr>
            <a:spLocks noGrp="1"/>
          </p:cNvSpPr>
          <p:nvPr>
            <p:ph type="body" sz="quarter" idx="10"/>
          </p:nvPr>
        </p:nvSpPr>
        <p:spPr/>
        <p:txBody>
          <a:bodyPr/>
          <a:lstStyle/>
          <a:p>
            <a:endParaRPr lang="en-US"/>
          </a:p>
        </p:txBody>
      </p:sp>
      <p:cxnSp>
        <p:nvCxnSpPr>
          <p:cNvPr id="29" name="Straight Arrow Connector 28">
            <a:extLst>
              <a:ext uri="{FF2B5EF4-FFF2-40B4-BE49-F238E27FC236}">
                <a16:creationId xmlns:a16="http://schemas.microsoft.com/office/drawing/2014/main" id="{FE7ED31C-9DBB-A082-31DE-D778BC633A20}"/>
              </a:ext>
            </a:extLst>
          </p:cNvPr>
          <p:cNvCxnSpPr>
            <a:cxnSpLocks/>
          </p:cNvCxnSpPr>
          <p:nvPr/>
        </p:nvCxnSpPr>
        <p:spPr>
          <a:xfrm>
            <a:off x="1380530" y="12404598"/>
            <a:ext cx="3266076"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0" name="Google Shape;1242;p19">
            <a:extLst>
              <a:ext uri="{FF2B5EF4-FFF2-40B4-BE49-F238E27FC236}">
                <a16:creationId xmlns:a16="http://schemas.microsoft.com/office/drawing/2014/main" id="{B3CEC3CB-920F-A6E9-0E9D-9F7ED96610D1}"/>
              </a:ext>
            </a:extLst>
          </p:cNvPr>
          <p:cNvSpPr txBox="1"/>
          <p:nvPr/>
        </p:nvSpPr>
        <p:spPr>
          <a:xfrm>
            <a:off x="31033948" y="12578847"/>
            <a:ext cx="3666324" cy="931506"/>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2400" b="1" kern="0" dirty="0">
                <a:solidFill>
                  <a:srgbClr val="FFFFFF"/>
                </a:solidFill>
                <a:latin typeface="NVIDIA Sans" panose="020B0503020203020204" pitchFamily="34" charset="0"/>
                <a:ea typeface="Trebuchet MS"/>
                <a:cs typeface="NVIDIA Sans" panose="020B0503020203020204" pitchFamily="34" charset="0"/>
                <a:sym typeface="Trebuchet MS"/>
              </a:rPr>
              <a:t>Speech </a:t>
            </a:r>
            <a:endParaRPr sz="2400" b="1" kern="0" dirty="0">
              <a:solidFill>
                <a:srgbClr val="FFFFFF"/>
              </a:solidFill>
              <a:latin typeface="NVIDIA Sans" panose="020B0503020203020204" pitchFamily="34" charset="0"/>
              <a:cs typeface="NVIDIA Sans" panose="020B0503020203020204" pitchFamily="34" charset="0"/>
              <a:sym typeface="Arial"/>
            </a:endParaRPr>
          </a:p>
        </p:txBody>
      </p:sp>
      <p:cxnSp>
        <p:nvCxnSpPr>
          <p:cNvPr id="31" name="Straight Arrow Connector 30">
            <a:extLst>
              <a:ext uri="{FF2B5EF4-FFF2-40B4-BE49-F238E27FC236}">
                <a16:creationId xmlns:a16="http://schemas.microsoft.com/office/drawing/2014/main" id="{3DA2848A-0A91-DC3F-5E0B-B94238CF38E2}"/>
              </a:ext>
            </a:extLst>
          </p:cNvPr>
          <p:cNvCxnSpPr>
            <a:cxnSpLocks/>
          </p:cNvCxnSpPr>
          <p:nvPr/>
        </p:nvCxnSpPr>
        <p:spPr>
          <a:xfrm flipV="1">
            <a:off x="31033949" y="12360729"/>
            <a:ext cx="3512478" cy="1683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2" name="Google Shape;1242;p19">
            <a:extLst>
              <a:ext uri="{FF2B5EF4-FFF2-40B4-BE49-F238E27FC236}">
                <a16:creationId xmlns:a16="http://schemas.microsoft.com/office/drawing/2014/main" id="{BC2A779A-F179-5DBB-233E-9BE3C28C4AB4}"/>
              </a:ext>
            </a:extLst>
          </p:cNvPr>
          <p:cNvSpPr txBox="1"/>
          <p:nvPr/>
        </p:nvSpPr>
        <p:spPr>
          <a:xfrm>
            <a:off x="421324" y="12757698"/>
            <a:ext cx="3666324" cy="777784"/>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dirty="0">
                <a:solidFill>
                  <a:srgbClr val="000000"/>
                </a:solidFill>
                <a:latin typeface="NVIDIA Sans" panose="020B0503020203020204" pitchFamily="34" charset="0"/>
                <a:cs typeface="NVIDIA Sans" panose="020B0503020203020204" pitchFamily="34" charset="0"/>
                <a:sym typeface="Trebuchet MS"/>
              </a:rPr>
              <a:t>Text</a:t>
            </a:r>
            <a:endParaRPr sz="3600" kern="0" dirty="0">
              <a:solidFill>
                <a:srgbClr val="000000"/>
              </a:solidFill>
              <a:latin typeface="NVIDIA Sans" panose="020B0503020203020204" pitchFamily="34" charset="0"/>
              <a:cs typeface="NVIDIA Sans" panose="020B0503020203020204" pitchFamily="34" charset="0"/>
              <a:sym typeface="Arial"/>
            </a:endParaRPr>
          </a:p>
        </p:txBody>
      </p:sp>
      <p:pic>
        <p:nvPicPr>
          <p:cNvPr id="33" name="Google Shape;1014;p5" descr="A close up of a logo&#10;&#10;Description automatically generated">
            <a:extLst>
              <a:ext uri="{FF2B5EF4-FFF2-40B4-BE49-F238E27FC236}">
                <a16:creationId xmlns:a16="http://schemas.microsoft.com/office/drawing/2014/main" id="{171DED27-D116-9FF6-FEC6-F6CE17BD935D}"/>
              </a:ext>
            </a:extLst>
          </p:cNvPr>
          <p:cNvPicPr preferRelativeResize="0"/>
          <p:nvPr/>
        </p:nvPicPr>
        <p:blipFill rotWithShape="1">
          <a:blip r:embed="rId3">
            <a:alphaModFix/>
          </a:blip>
          <a:srcRect/>
          <a:stretch/>
        </p:blipFill>
        <p:spPr>
          <a:xfrm>
            <a:off x="1284315" y="10705921"/>
            <a:ext cx="1844818" cy="1771302"/>
          </a:xfrm>
          <a:prstGeom prst="rect">
            <a:avLst/>
          </a:prstGeom>
          <a:noFill/>
          <a:ln>
            <a:noFill/>
          </a:ln>
        </p:spPr>
      </p:pic>
      <p:grpSp>
        <p:nvGrpSpPr>
          <p:cNvPr id="51" name="Group 50">
            <a:extLst>
              <a:ext uri="{FF2B5EF4-FFF2-40B4-BE49-F238E27FC236}">
                <a16:creationId xmlns:a16="http://schemas.microsoft.com/office/drawing/2014/main" id="{AD0DCCEF-0363-4E42-4C8E-E62CF86A58A6}"/>
              </a:ext>
            </a:extLst>
          </p:cNvPr>
          <p:cNvGrpSpPr/>
          <p:nvPr/>
        </p:nvGrpSpPr>
        <p:grpSpPr>
          <a:xfrm flipH="1">
            <a:off x="31965388" y="10913250"/>
            <a:ext cx="1803444" cy="1563972"/>
            <a:chOff x="2700518" y="7526424"/>
            <a:chExt cx="2631664" cy="2363123"/>
          </a:xfrm>
        </p:grpSpPr>
        <p:pic>
          <p:nvPicPr>
            <p:cNvPr id="52" name="Google Shape;1015;p5">
              <a:extLst>
                <a:ext uri="{FF2B5EF4-FFF2-40B4-BE49-F238E27FC236}">
                  <a16:creationId xmlns:a16="http://schemas.microsoft.com/office/drawing/2014/main" id="{15DF642A-C3AE-C6FC-44E3-AAB66F08D6E9}"/>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53" name="Google Shape;891;p7" descr="Chat bubble outline">
              <a:extLst>
                <a:ext uri="{FF2B5EF4-FFF2-40B4-BE49-F238E27FC236}">
                  <a16:creationId xmlns:a16="http://schemas.microsoft.com/office/drawing/2014/main" id="{F0DCF749-6018-7FD4-D2CF-C8BEB3B03E54}"/>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sp>
        <p:nvSpPr>
          <p:cNvPr id="54" name="Rectangle 53">
            <a:extLst>
              <a:ext uri="{FF2B5EF4-FFF2-40B4-BE49-F238E27FC236}">
                <a16:creationId xmlns:a16="http://schemas.microsoft.com/office/drawing/2014/main" id="{ED6FC7EC-30DE-2077-D365-8E7E525A09EE}"/>
              </a:ext>
            </a:extLst>
          </p:cNvPr>
          <p:cNvSpPr/>
          <p:nvPr/>
        </p:nvSpPr>
        <p:spPr>
          <a:xfrm>
            <a:off x="4742822" y="10992439"/>
            <a:ext cx="6445824"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Text Normalization &amp; Pre-processing</a:t>
            </a:r>
          </a:p>
        </p:txBody>
      </p:sp>
      <p:sp>
        <p:nvSpPr>
          <p:cNvPr id="55" name="Rectangle 54">
            <a:extLst>
              <a:ext uri="{FF2B5EF4-FFF2-40B4-BE49-F238E27FC236}">
                <a16:creationId xmlns:a16="http://schemas.microsoft.com/office/drawing/2014/main" id="{C3F9E8D0-B2DF-091C-DA77-8750EFCBD5AD}"/>
              </a:ext>
            </a:extLst>
          </p:cNvPr>
          <p:cNvSpPr/>
          <p:nvPr/>
        </p:nvSpPr>
        <p:spPr>
          <a:xfrm>
            <a:off x="12386198" y="10992439"/>
            <a:ext cx="6708592"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Spectrogram Generator</a:t>
            </a:r>
          </a:p>
        </p:txBody>
      </p:sp>
      <p:sp>
        <p:nvSpPr>
          <p:cNvPr id="56" name="Rectangle 55">
            <a:extLst>
              <a:ext uri="{FF2B5EF4-FFF2-40B4-BE49-F238E27FC236}">
                <a16:creationId xmlns:a16="http://schemas.microsoft.com/office/drawing/2014/main" id="{70942B04-04C4-B29E-BBD9-91080AD4D28C}"/>
              </a:ext>
            </a:extLst>
          </p:cNvPr>
          <p:cNvSpPr/>
          <p:nvPr/>
        </p:nvSpPr>
        <p:spPr>
          <a:xfrm>
            <a:off x="25630727" y="11006265"/>
            <a:ext cx="512795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Denoiser</a:t>
            </a:r>
          </a:p>
        </p:txBody>
      </p:sp>
      <p:cxnSp>
        <p:nvCxnSpPr>
          <p:cNvPr id="60" name="Straight Arrow Connector 59">
            <a:extLst>
              <a:ext uri="{FF2B5EF4-FFF2-40B4-BE49-F238E27FC236}">
                <a16:creationId xmlns:a16="http://schemas.microsoft.com/office/drawing/2014/main" id="{CF3824D0-BF96-A1E5-9937-6563C452E4DD}"/>
              </a:ext>
            </a:extLst>
          </p:cNvPr>
          <p:cNvCxnSpPr>
            <a:cxnSpLocks/>
          </p:cNvCxnSpPr>
          <p:nvPr/>
        </p:nvCxnSpPr>
        <p:spPr>
          <a:xfrm flipV="1">
            <a:off x="8686352" y="13510353"/>
            <a:ext cx="0" cy="725694"/>
          </a:xfrm>
          <a:prstGeom prst="straightConnector1">
            <a:avLst/>
          </a:prstGeom>
          <a:noFill/>
          <a:ln w="25400" cap="flat" cmpd="sng" algn="ctr">
            <a:solidFill>
              <a:srgbClr val="76B900"/>
            </a:solidFill>
            <a:prstDash val="solid"/>
            <a:tailEnd type="stealth" w="lg" len="lg"/>
          </a:ln>
          <a:effectLst/>
        </p:spPr>
      </p:cxnSp>
      <p:sp>
        <p:nvSpPr>
          <p:cNvPr id="61" name="TextBox 60">
            <a:extLst>
              <a:ext uri="{FF2B5EF4-FFF2-40B4-BE49-F238E27FC236}">
                <a16:creationId xmlns:a16="http://schemas.microsoft.com/office/drawing/2014/main" id="{AD751EEE-898C-7F3F-78E2-F3D99EF31CB2}"/>
              </a:ext>
            </a:extLst>
          </p:cNvPr>
          <p:cNvSpPr txBox="1"/>
          <p:nvPr/>
        </p:nvSpPr>
        <p:spPr>
          <a:xfrm>
            <a:off x="4742822" y="13778973"/>
            <a:ext cx="6445824" cy="1477328"/>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Raw text</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Normalized and phonetized</a:t>
            </a:r>
          </a:p>
          <a:p>
            <a:pPr defTabSz="1828800">
              <a:buClr>
                <a:srgbClr val="000000"/>
              </a:buClr>
              <a:defRPr/>
            </a:pPr>
            <a:r>
              <a:rPr lang="en-GB" sz="2800" kern="0" dirty="0">
                <a:solidFill>
                  <a:srgbClr val="000000"/>
                </a:solidFill>
                <a:latin typeface="NVIDIA Sans" panose="020B0503020203020204" pitchFamily="34" charset="0"/>
                <a:cs typeface="NVIDIA Sans" panose="020B0503020203020204" pitchFamily="34" charset="0"/>
                <a:sym typeface="Arial"/>
              </a:rPr>
              <a:t>…</a:t>
            </a:r>
          </a:p>
        </p:txBody>
      </p:sp>
      <p:pic>
        <p:nvPicPr>
          <p:cNvPr id="62" name="Picture 61" descr="A picture containing curtain, light&#10;&#10;Description automatically generated">
            <a:extLst>
              <a:ext uri="{FF2B5EF4-FFF2-40B4-BE49-F238E27FC236}">
                <a16:creationId xmlns:a16="http://schemas.microsoft.com/office/drawing/2014/main" id="{F90F0132-BC8D-0E5D-9CA2-EE27B2803B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05542" y="15631908"/>
            <a:ext cx="6445824" cy="2827380"/>
          </a:xfrm>
          <a:prstGeom prst="rect">
            <a:avLst/>
          </a:prstGeom>
          <a:ln w="28575">
            <a:solidFill>
              <a:schemeClr val="bg2"/>
            </a:solidFill>
          </a:ln>
        </p:spPr>
      </p:pic>
      <p:cxnSp>
        <p:nvCxnSpPr>
          <p:cNvPr id="64" name="Straight Arrow Connector 63">
            <a:extLst>
              <a:ext uri="{FF2B5EF4-FFF2-40B4-BE49-F238E27FC236}">
                <a16:creationId xmlns:a16="http://schemas.microsoft.com/office/drawing/2014/main" id="{FA6849F6-F82E-D6C9-D0CE-4BF0CDDC2FDB}"/>
              </a:ext>
            </a:extLst>
          </p:cNvPr>
          <p:cNvCxnSpPr>
            <a:cxnSpLocks/>
            <a:stCxn id="54" idx="3"/>
            <a:endCxn id="55" idx="1"/>
          </p:cNvCxnSpPr>
          <p:nvPr/>
        </p:nvCxnSpPr>
        <p:spPr>
          <a:xfrm>
            <a:off x="11188646" y="12251396"/>
            <a:ext cx="1197552" cy="0"/>
          </a:xfrm>
          <a:prstGeom prst="straightConnector1">
            <a:avLst/>
          </a:prstGeom>
          <a:noFill/>
          <a:ln w="12700" cap="flat" cmpd="sng" algn="ctr">
            <a:solidFill>
              <a:srgbClr val="5E5E5E">
                <a:shade val="95000"/>
                <a:satMod val="105000"/>
              </a:srgbClr>
            </a:solidFill>
            <a:prstDash val="solid"/>
            <a:tailEnd type="stealth" w="lg" len="lg"/>
          </a:ln>
          <a:effectLst/>
        </p:spPr>
      </p:cxnSp>
      <p:cxnSp>
        <p:nvCxnSpPr>
          <p:cNvPr id="67" name="Straight Arrow Connector 66">
            <a:extLst>
              <a:ext uri="{FF2B5EF4-FFF2-40B4-BE49-F238E27FC236}">
                <a16:creationId xmlns:a16="http://schemas.microsoft.com/office/drawing/2014/main" id="{DD0F7DEA-9DC7-59D8-5945-B46E3E4BF6F0}"/>
              </a:ext>
            </a:extLst>
          </p:cNvPr>
          <p:cNvCxnSpPr>
            <a:cxnSpLocks/>
            <a:stCxn id="55" idx="3"/>
            <a:endCxn id="81" idx="1"/>
          </p:cNvCxnSpPr>
          <p:nvPr/>
        </p:nvCxnSpPr>
        <p:spPr>
          <a:xfrm>
            <a:off x="19094791" y="12251396"/>
            <a:ext cx="1255238"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72" name="TextBox 71">
            <a:extLst>
              <a:ext uri="{FF2B5EF4-FFF2-40B4-BE49-F238E27FC236}">
                <a16:creationId xmlns:a16="http://schemas.microsoft.com/office/drawing/2014/main" id="{C112605C-518C-9961-BACF-A8FDE656DC3F}"/>
              </a:ext>
            </a:extLst>
          </p:cNvPr>
          <p:cNvSpPr txBox="1"/>
          <p:nvPr/>
        </p:nvSpPr>
        <p:spPr>
          <a:xfrm>
            <a:off x="12386199" y="13845758"/>
            <a:ext cx="666517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Phonemes, Pitch, Duration</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Spectrogram</a:t>
            </a:r>
          </a:p>
        </p:txBody>
      </p:sp>
      <p:sp>
        <p:nvSpPr>
          <p:cNvPr id="73" name="TextBox 72">
            <a:extLst>
              <a:ext uri="{FF2B5EF4-FFF2-40B4-BE49-F238E27FC236}">
                <a16:creationId xmlns:a16="http://schemas.microsoft.com/office/drawing/2014/main" id="{A5AE4A6D-139D-3D0D-0054-7B3BD23C91DE}"/>
              </a:ext>
            </a:extLst>
          </p:cNvPr>
          <p:cNvSpPr txBox="1"/>
          <p:nvPr/>
        </p:nvSpPr>
        <p:spPr>
          <a:xfrm>
            <a:off x="20456365" y="13732881"/>
            <a:ext cx="429343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Spectrogram</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Audio</a:t>
            </a:r>
          </a:p>
        </p:txBody>
      </p:sp>
      <p:sp>
        <p:nvSpPr>
          <p:cNvPr id="81" name="Rectangle 80">
            <a:extLst>
              <a:ext uri="{FF2B5EF4-FFF2-40B4-BE49-F238E27FC236}">
                <a16:creationId xmlns:a16="http://schemas.microsoft.com/office/drawing/2014/main" id="{1AE61FD3-FFBF-306F-2C5A-6222DF07EE70}"/>
              </a:ext>
            </a:extLst>
          </p:cNvPr>
          <p:cNvSpPr/>
          <p:nvPr/>
        </p:nvSpPr>
        <p:spPr>
          <a:xfrm>
            <a:off x="20350028" y="10992439"/>
            <a:ext cx="441674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Vocoder Model</a:t>
            </a:r>
          </a:p>
        </p:txBody>
      </p:sp>
      <p:cxnSp>
        <p:nvCxnSpPr>
          <p:cNvPr id="84" name="Straight Arrow Connector 83">
            <a:extLst>
              <a:ext uri="{FF2B5EF4-FFF2-40B4-BE49-F238E27FC236}">
                <a16:creationId xmlns:a16="http://schemas.microsoft.com/office/drawing/2014/main" id="{6658FFA7-320C-3A9C-126D-30C4FAAE41FD}"/>
              </a:ext>
            </a:extLst>
          </p:cNvPr>
          <p:cNvCxnSpPr>
            <a:cxnSpLocks/>
            <a:stCxn id="81" idx="3"/>
            <a:endCxn id="56" idx="1"/>
          </p:cNvCxnSpPr>
          <p:nvPr/>
        </p:nvCxnSpPr>
        <p:spPr>
          <a:xfrm>
            <a:off x="24766769" y="12251397"/>
            <a:ext cx="863958" cy="13826"/>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98" name="TextBox 97">
            <a:extLst>
              <a:ext uri="{FF2B5EF4-FFF2-40B4-BE49-F238E27FC236}">
                <a16:creationId xmlns:a16="http://schemas.microsoft.com/office/drawing/2014/main" id="{5CEF2064-BF77-B6F1-4E1C-2CC2D98D7A71}"/>
              </a:ext>
            </a:extLst>
          </p:cNvPr>
          <p:cNvSpPr txBox="1"/>
          <p:nvPr/>
        </p:nvSpPr>
        <p:spPr>
          <a:xfrm>
            <a:off x="25605859" y="13724437"/>
            <a:ext cx="5093518"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Audio</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Audio</a:t>
            </a:r>
          </a:p>
        </p:txBody>
      </p:sp>
      <p:grpSp>
        <p:nvGrpSpPr>
          <p:cNvPr id="16" name="Group 15">
            <a:extLst>
              <a:ext uri="{FF2B5EF4-FFF2-40B4-BE49-F238E27FC236}">
                <a16:creationId xmlns:a16="http://schemas.microsoft.com/office/drawing/2014/main" id="{20DDFA4F-166D-BDB1-CF71-AB4CA50E8B1B}"/>
              </a:ext>
            </a:extLst>
          </p:cNvPr>
          <p:cNvGrpSpPr/>
          <p:nvPr/>
        </p:nvGrpSpPr>
        <p:grpSpPr>
          <a:xfrm flipH="1">
            <a:off x="21227363" y="15381677"/>
            <a:ext cx="2662070" cy="2234898"/>
            <a:chOff x="2700518" y="7526424"/>
            <a:chExt cx="2631664" cy="2363123"/>
          </a:xfrm>
        </p:grpSpPr>
        <p:pic>
          <p:nvPicPr>
            <p:cNvPr id="17" name="Google Shape;1015;p5">
              <a:extLst>
                <a:ext uri="{FF2B5EF4-FFF2-40B4-BE49-F238E27FC236}">
                  <a16:creationId xmlns:a16="http://schemas.microsoft.com/office/drawing/2014/main" id="{9715DDED-3A02-CAC6-3AB9-AAAB18AC3A55}"/>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18" name="Google Shape;891;p7" descr="Chat bubble outline">
              <a:extLst>
                <a:ext uri="{FF2B5EF4-FFF2-40B4-BE49-F238E27FC236}">
                  <a16:creationId xmlns:a16="http://schemas.microsoft.com/office/drawing/2014/main" id="{78D636FD-0357-C1C2-93C0-FF495277BAA1}"/>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grpSp>
        <p:nvGrpSpPr>
          <p:cNvPr id="19" name="Group 18">
            <a:extLst>
              <a:ext uri="{FF2B5EF4-FFF2-40B4-BE49-F238E27FC236}">
                <a16:creationId xmlns:a16="http://schemas.microsoft.com/office/drawing/2014/main" id="{9CD9F0B3-E8B2-6F5B-585D-0C60857E3787}"/>
              </a:ext>
            </a:extLst>
          </p:cNvPr>
          <p:cNvGrpSpPr/>
          <p:nvPr/>
        </p:nvGrpSpPr>
        <p:grpSpPr>
          <a:xfrm flipH="1">
            <a:off x="26821581" y="15221687"/>
            <a:ext cx="2662070" cy="2234898"/>
            <a:chOff x="2700518" y="7526424"/>
            <a:chExt cx="2631664" cy="2363123"/>
          </a:xfrm>
        </p:grpSpPr>
        <p:pic>
          <p:nvPicPr>
            <p:cNvPr id="20" name="Google Shape;1015;p5">
              <a:extLst>
                <a:ext uri="{FF2B5EF4-FFF2-40B4-BE49-F238E27FC236}">
                  <a16:creationId xmlns:a16="http://schemas.microsoft.com/office/drawing/2014/main" id="{1A94BD9F-4224-1CC5-7EE4-9EA964C8E1F0}"/>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21" name="Google Shape;891;p7" descr="Chat bubble outline">
              <a:extLst>
                <a:ext uri="{FF2B5EF4-FFF2-40B4-BE49-F238E27FC236}">
                  <a16:creationId xmlns:a16="http://schemas.microsoft.com/office/drawing/2014/main" id="{4DD9E971-CA56-6DDD-E0DA-F5ABAAA57099}"/>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pic>
        <p:nvPicPr>
          <p:cNvPr id="24" name="Picture 23">
            <a:extLst>
              <a:ext uri="{FF2B5EF4-FFF2-40B4-BE49-F238E27FC236}">
                <a16:creationId xmlns:a16="http://schemas.microsoft.com/office/drawing/2014/main" id="{EF573271-F504-8C48-9A79-9941F23C0A2F}"/>
              </a:ext>
            </a:extLst>
          </p:cNvPr>
          <p:cNvPicPr>
            <a:picLocks noChangeAspect="1"/>
          </p:cNvPicPr>
          <p:nvPr/>
        </p:nvPicPr>
        <p:blipFill rotWithShape="1">
          <a:blip r:embed="rId7"/>
          <a:srcRect r="54302" b="35703"/>
          <a:stretch/>
        </p:blipFill>
        <p:spPr>
          <a:xfrm>
            <a:off x="4693644" y="15530048"/>
            <a:ext cx="6445824" cy="505772"/>
          </a:xfrm>
          <a:prstGeom prst="rect">
            <a:avLst/>
          </a:prstGeom>
        </p:spPr>
      </p:pic>
    </p:spTree>
    <p:extLst>
      <p:ext uri="{BB962C8B-B14F-4D97-AF65-F5344CB8AC3E}">
        <p14:creationId xmlns:p14="http://schemas.microsoft.com/office/powerpoint/2010/main" val="3050668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53C8298-CE11-0671-4E16-AAB2CF8F39C1}"/>
              </a:ext>
            </a:extLst>
          </p:cNvPr>
          <p:cNvSpPr>
            <a:spLocks noGrp="1"/>
          </p:cNvSpPr>
          <p:nvPr>
            <p:ph type="body" sz="quarter" idx="13"/>
          </p:nvPr>
        </p:nvSpPr>
        <p:spPr/>
        <p:txBody>
          <a:bodyPr/>
          <a:lstStyle/>
          <a:p>
            <a:r>
              <a:rPr lang="en-GB" dirty="0"/>
              <a:t>Beyond BERT</a:t>
            </a:r>
            <a:endParaRPr lang="en-US" dirty="0"/>
          </a:p>
        </p:txBody>
      </p:sp>
    </p:spTree>
    <p:extLst>
      <p:ext uri="{BB962C8B-B14F-4D97-AF65-F5344CB8AC3E}">
        <p14:creationId xmlns:p14="http://schemas.microsoft.com/office/powerpoint/2010/main" val="3464683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6AFF-7319-4CB1-8B3D-29091AD7553D}"/>
              </a:ext>
            </a:extLst>
          </p:cNvPr>
          <p:cNvSpPr>
            <a:spLocks noGrp="1"/>
          </p:cNvSpPr>
          <p:nvPr>
            <p:ph type="title"/>
          </p:nvPr>
        </p:nvSpPr>
        <p:spPr/>
        <p:txBody>
          <a:bodyPr/>
          <a:lstStyle/>
          <a:p>
            <a:r>
              <a:rPr lang="en-GB" dirty="0"/>
              <a:t>Very Large Models Are the Presence of AI</a:t>
            </a:r>
            <a:endParaRPr lang="en-US" dirty="0"/>
          </a:p>
        </p:txBody>
      </p:sp>
      <p:sp>
        <p:nvSpPr>
          <p:cNvPr id="4" name="Text Placeholder 3">
            <a:extLst>
              <a:ext uri="{FF2B5EF4-FFF2-40B4-BE49-F238E27FC236}">
                <a16:creationId xmlns:a16="http://schemas.microsoft.com/office/drawing/2014/main" id="{431E1C0A-8E04-4B7B-9D16-B36A849B6EE1}"/>
              </a:ext>
            </a:extLst>
          </p:cNvPr>
          <p:cNvSpPr>
            <a:spLocks noGrp="1"/>
          </p:cNvSpPr>
          <p:nvPr>
            <p:ph type="body" sz="quarter" idx="10"/>
          </p:nvPr>
        </p:nvSpPr>
        <p:spPr/>
        <p:txBody>
          <a:bodyPr/>
          <a:lstStyle/>
          <a:p>
            <a:r>
              <a:rPr lang="en-GB"/>
              <a:t>Beyond NLP</a:t>
            </a:r>
            <a:endParaRPr lang="en-US"/>
          </a:p>
        </p:txBody>
      </p:sp>
      <p:grpSp>
        <p:nvGrpSpPr>
          <p:cNvPr id="5" name="Group 4">
            <a:extLst>
              <a:ext uri="{FF2B5EF4-FFF2-40B4-BE49-F238E27FC236}">
                <a16:creationId xmlns:a16="http://schemas.microsoft.com/office/drawing/2014/main" id="{0F0F1E70-F17D-FB3D-0DC8-B03C13E3FEA1}"/>
              </a:ext>
            </a:extLst>
          </p:cNvPr>
          <p:cNvGrpSpPr/>
          <p:nvPr/>
        </p:nvGrpSpPr>
        <p:grpSpPr>
          <a:xfrm>
            <a:off x="6354500" y="5937698"/>
            <a:ext cx="23881308" cy="12508522"/>
            <a:chOff x="3620998" y="3014034"/>
            <a:chExt cx="11068427" cy="6425169"/>
          </a:xfrm>
        </p:grpSpPr>
        <p:cxnSp>
          <p:nvCxnSpPr>
            <p:cNvPr id="6" name="Straight Connector 5">
              <a:extLst>
                <a:ext uri="{FF2B5EF4-FFF2-40B4-BE49-F238E27FC236}">
                  <a16:creationId xmlns:a16="http://schemas.microsoft.com/office/drawing/2014/main" id="{66393140-9E90-F659-FAFE-05C494FEFBBF}"/>
                </a:ext>
              </a:extLst>
            </p:cNvPr>
            <p:cNvCxnSpPr>
              <a:cxnSpLocks/>
            </p:cNvCxnSpPr>
            <p:nvPr/>
          </p:nvCxnSpPr>
          <p:spPr>
            <a:xfrm flipV="1">
              <a:off x="5751795" y="4747265"/>
              <a:ext cx="8501820" cy="4304206"/>
            </a:xfrm>
            <a:prstGeom prst="line">
              <a:avLst/>
            </a:prstGeom>
            <a:ln w="38100">
              <a:solidFill>
                <a:srgbClr val="890C58"/>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62B23C-75A2-0145-30F6-D0D15F8E8192}"/>
                </a:ext>
              </a:extLst>
            </p:cNvPr>
            <p:cNvCxnSpPr>
              <a:cxnSpLocks/>
            </p:cNvCxnSpPr>
            <p:nvPr/>
          </p:nvCxnSpPr>
          <p:spPr>
            <a:xfrm flipV="1">
              <a:off x="5334000" y="8473439"/>
              <a:ext cx="2933700" cy="33909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335425B-76ED-3845-1E46-E8F1EA5C3EE4}"/>
                </a:ext>
              </a:extLst>
            </p:cNvPr>
            <p:cNvSpPr>
              <a:spLocks noChangeAspect="1"/>
            </p:cNvSpPr>
            <p:nvPr/>
          </p:nvSpPr>
          <p:spPr>
            <a:xfrm>
              <a:off x="10700656" y="7309756"/>
              <a:ext cx="126000" cy="12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11" name="Oval 10">
              <a:extLst>
                <a:ext uri="{FF2B5EF4-FFF2-40B4-BE49-F238E27FC236}">
                  <a16:creationId xmlns:a16="http://schemas.microsoft.com/office/drawing/2014/main" id="{3C96F5F9-FD8B-E0CA-2AE5-5457D6532887}"/>
                </a:ext>
              </a:extLst>
            </p:cNvPr>
            <p:cNvSpPr>
              <a:spLocks noChangeAspect="1"/>
            </p:cNvSpPr>
            <p:nvPr/>
          </p:nvSpPr>
          <p:spPr>
            <a:xfrm>
              <a:off x="11152413" y="7004957"/>
              <a:ext cx="126000" cy="12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13" name="Oval 12">
              <a:extLst>
                <a:ext uri="{FF2B5EF4-FFF2-40B4-BE49-F238E27FC236}">
                  <a16:creationId xmlns:a16="http://schemas.microsoft.com/office/drawing/2014/main" id="{CEF47358-AD03-4379-F804-74CE1BDAEFD0}"/>
                </a:ext>
              </a:extLst>
            </p:cNvPr>
            <p:cNvSpPr>
              <a:spLocks noChangeAspect="1"/>
            </p:cNvSpPr>
            <p:nvPr/>
          </p:nvSpPr>
          <p:spPr>
            <a:xfrm>
              <a:off x="11474921" y="6524606"/>
              <a:ext cx="126000" cy="12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15" name="Oval 14">
              <a:extLst>
                <a:ext uri="{FF2B5EF4-FFF2-40B4-BE49-F238E27FC236}">
                  <a16:creationId xmlns:a16="http://schemas.microsoft.com/office/drawing/2014/main" id="{EF332B6D-14D8-5CA8-DF0F-A952DCD71DBF}"/>
                </a:ext>
              </a:extLst>
            </p:cNvPr>
            <p:cNvSpPr>
              <a:spLocks noChangeAspect="1"/>
            </p:cNvSpPr>
            <p:nvPr/>
          </p:nvSpPr>
          <p:spPr>
            <a:xfrm>
              <a:off x="11891553" y="5937068"/>
              <a:ext cx="126000" cy="12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18" name="Oval 17">
              <a:extLst>
                <a:ext uri="{FF2B5EF4-FFF2-40B4-BE49-F238E27FC236}">
                  <a16:creationId xmlns:a16="http://schemas.microsoft.com/office/drawing/2014/main" id="{4D547354-D4A3-F8C8-22D2-C59940FA6071}"/>
                </a:ext>
              </a:extLst>
            </p:cNvPr>
            <p:cNvSpPr>
              <a:spLocks noChangeAspect="1"/>
            </p:cNvSpPr>
            <p:nvPr/>
          </p:nvSpPr>
          <p:spPr>
            <a:xfrm>
              <a:off x="12236630" y="5391695"/>
              <a:ext cx="126000" cy="12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20" name="Oval 19">
              <a:extLst>
                <a:ext uri="{FF2B5EF4-FFF2-40B4-BE49-F238E27FC236}">
                  <a16:creationId xmlns:a16="http://schemas.microsoft.com/office/drawing/2014/main" id="{A88E5925-4B21-675F-C60E-027AFC7E0F28}"/>
                </a:ext>
              </a:extLst>
            </p:cNvPr>
            <p:cNvSpPr>
              <a:spLocks noChangeAspect="1"/>
            </p:cNvSpPr>
            <p:nvPr/>
          </p:nvSpPr>
          <p:spPr>
            <a:xfrm>
              <a:off x="12682945" y="4995728"/>
              <a:ext cx="126000" cy="12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21" name="Oval 20">
              <a:extLst>
                <a:ext uri="{FF2B5EF4-FFF2-40B4-BE49-F238E27FC236}">
                  <a16:creationId xmlns:a16="http://schemas.microsoft.com/office/drawing/2014/main" id="{1E545588-10FB-9FFD-09A6-68192C570631}"/>
                </a:ext>
              </a:extLst>
            </p:cNvPr>
            <p:cNvSpPr>
              <a:spLocks noChangeAspect="1"/>
            </p:cNvSpPr>
            <p:nvPr/>
          </p:nvSpPr>
          <p:spPr>
            <a:xfrm>
              <a:off x="12933316" y="4194267"/>
              <a:ext cx="126000" cy="12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22" name="Oval 21">
              <a:extLst>
                <a:ext uri="{FF2B5EF4-FFF2-40B4-BE49-F238E27FC236}">
                  <a16:creationId xmlns:a16="http://schemas.microsoft.com/office/drawing/2014/main" id="{982B4F25-2D9E-3254-2A8B-F20C4553914D}"/>
                </a:ext>
              </a:extLst>
            </p:cNvPr>
            <p:cNvSpPr>
              <a:spLocks noChangeAspect="1"/>
            </p:cNvSpPr>
            <p:nvPr/>
          </p:nvSpPr>
          <p:spPr>
            <a:xfrm>
              <a:off x="14190615" y="3758838"/>
              <a:ext cx="126000" cy="12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23" name="Oval 22">
              <a:extLst>
                <a:ext uri="{FF2B5EF4-FFF2-40B4-BE49-F238E27FC236}">
                  <a16:creationId xmlns:a16="http://schemas.microsoft.com/office/drawing/2014/main" id="{02D19D70-9309-44FA-5802-6F435E3B49B5}"/>
                </a:ext>
              </a:extLst>
            </p:cNvPr>
            <p:cNvSpPr>
              <a:spLocks noChangeAspect="1"/>
            </p:cNvSpPr>
            <p:nvPr/>
          </p:nvSpPr>
          <p:spPr>
            <a:xfrm>
              <a:off x="5712391" y="8587847"/>
              <a:ext cx="96480" cy="126000"/>
            </a:xfrm>
            <a:prstGeom prst="ellipse">
              <a:avLst/>
            </a:prstGeom>
            <a:solidFill>
              <a:srgbClr val="890C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sz="3600"/>
            </a:p>
          </p:txBody>
        </p:sp>
        <p:sp>
          <p:nvSpPr>
            <p:cNvPr id="29" name="Oval 28">
              <a:extLst>
                <a:ext uri="{FF2B5EF4-FFF2-40B4-BE49-F238E27FC236}">
                  <a16:creationId xmlns:a16="http://schemas.microsoft.com/office/drawing/2014/main" id="{036F8866-9800-AB0C-94D8-FF85494E7F5A}"/>
                </a:ext>
              </a:extLst>
            </p:cNvPr>
            <p:cNvSpPr>
              <a:spLocks noChangeAspect="1"/>
            </p:cNvSpPr>
            <p:nvPr/>
          </p:nvSpPr>
          <p:spPr>
            <a:xfrm>
              <a:off x="7746194" y="7548747"/>
              <a:ext cx="126000" cy="126000"/>
            </a:xfrm>
            <a:prstGeom prst="ellipse">
              <a:avLst/>
            </a:prstGeom>
            <a:solidFill>
              <a:srgbClr val="890C5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30" name="Oval 29">
              <a:extLst>
                <a:ext uri="{FF2B5EF4-FFF2-40B4-BE49-F238E27FC236}">
                  <a16:creationId xmlns:a16="http://schemas.microsoft.com/office/drawing/2014/main" id="{A2EE2E4C-6640-6DA7-7EF7-24DCA82CED75}"/>
                </a:ext>
              </a:extLst>
            </p:cNvPr>
            <p:cNvSpPr>
              <a:spLocks noChangeAspect="1"/>
            </p:cNvSpPr>
            <p:nvPr/>
          </p:nvSpPr>
          <p:spPr>
            <a:xfrm>
              <a:off x="8044066" y="7572991"/>
              <a:ext cx="126000" cy="126000"/>
            </a:xfrm>
            <a:prstGeom prst="ellipse">
              <a:avLst/>
            </a:prstGeom>
            <a:solidFill>
              <a:srgbClr val="890C5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31" name="Oval 30">
              <a:extLst>
                <a:ext uri="{FF2B5EF4-FFF2-40B4-BE49-F238E27FC236}">
                  <a16:creationId xmlns:a16="http://schemas.microsoft.com/office/drawing/2014/main" id="{588EB010-C382-24F7-402F-3743A76E1C1C}"/>
                </a:ext>
              </a:extLst>
            </p:cNvPr>
            <p:cNvSpPr>
              <a:spLocks noChangeAspect="1"/>
            </p:cNvSpPr>
            <p:nvPr/>
          </p:nvSpPr>
          <p:spPr>
            <a:xfrm>
              <a:off x="8864948" y="6821383"/>
              <a:ext cx="126000" cy="126000"/>
            </a:xfrm>
            <a:prstGeom prst="ellipse">
              <a:avLst/>
            </a:prstGeom>
            <a:solidFill>
              <a:srgbClr val="890C5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32" name="Oval 31">
              <a:extLst>
                <a:ext uri="{FF2B5EF4-FFF2-40B4-BE49-F238E27FC236}">
                  <a16:creationId xmlns:a16="http://schemas.microsoft.com/office/drawing/2014/main" id="{13D81C0A-F03B-F072-F610-B780D5CDA673}"/>
                </a:ext>
              </a:extLst>
            </p:cNvPr>
            <p:cNvSpPr>
              <a:spLocks noChangeAspect="1"/>
            </p:cNvSpPr>
            <p:nvPr/>
          </p:nvSpPr>
          <p:spPr>
            <a:xfrm>
              <a:off x="9647730" y="6336474"/>
              <a:ext cx="126000" cy="126000"/>
            </a:xfrm>
            <a:prstGeom prst="ellipse">
              <a:avLst/>
            </a:prstGeom>
            <a:solidFill>
              <a:srgbClr val="890C5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33" name="Oval 32">
              <a:extLst>
                <a:ext uri="{FF2B5EF4-FFF2-40B4-BE49-F238E27FC236}">
                  <a16:creationId xmlns:a16="http://schemas.microsoft.com/office/drawing/2014/main" id="{E5DA008A-7724-509B-B0A8-A826B7E7E4F1}"/>
                </a:ext>
              </a:extLst>
            </p:cNvPr>
            <p:cNvSpPr>
              <a:spLocks noChangeAspect="1"/>
            </p:cNvSpPr>
            <p:nvPr/>
          </p:nvSpPr>
          <p:spPr>
            <a:xfrm>
              <a:off x="9737784" y="7516919"/>
              <a:ext cx="126000" cy="126000"/>
            </a:xfrm>
            <a:prstGeom prst="ellipse">
              <a:avLst/>
            </a:prstGeom>
            <a:solidFill>
              <a:srgbClr val="890C5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34" name="Oval 33">
              <a:extLst>
                <a:ext uri="{FF2B5EF4-FFF2-40B4-BE49-F238E27FC236}">
                  <a16:creationId xmlns:a16="http://schemas.microsoft.com/office/drawing/2014/main" id="{9B3DC5E2-FDC7-3325-B17A-3426906CAAEC}"/>
                </a:ext>
              </a:extLst>
            </p:cNvPr>
            <p:cNvSpPr>
              <a:spLocks noChangeAspect="1"/>
            </p:cNvSpPr>
            <p:nvPr/>
          </p:nvSpPr>
          <p:spPr>
            <a:xfrm>
              <a:off x="9793856" y="7991437"/>
              <a:ext cx="126000" cy="126000"/>
            </a:xfrm>
            <a:prstGeom prst="ellipse">
              <a:avLst/>
            </a:prstGeom>
            <a:solidFill>
              <a:srgbClr val="890C5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35" name="Oval 34">
              <a:extLst>
                <a:ext uri="{FF2B5EF4-FFF2-40B4-BE49-F238E27FC236}">
                  <a16:creationId xmlns:a16="http://schemas.microsoft.com/office/drawing/2014/main" id="{207EA83C-999A-8161-4D40-A3DB5C1D3487}"/>
                </a:ext>
              </a:extLst>
            </p:cNvPr>
            <p:cNvSpPr>
              <a:spLocks noChangeAspect="1"/>
            </p:cNvSpPr>
            <p:nvPr/>
          </p:nvSpPr>
          <p:spPr>
            <a:xfrm>
              <a:off x="10864760" y="7938829"/>
              <a:ext cx="126000" cy="126000"/>
            </a:xfrm>
            <a:prstGeom prst="ellipse">
              <a:avLst/>
            </a:prstGeom>
            <a:solidFill>
              <a:srgbClr val="890C5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36" name="Oval 35">
              <a:extLst>
                <a:ext uri="{FF2B5EF4-FFF2-40B4-BE49-F238E27FC236}">
                  <a16:creationId xmlns:a16="http://schemas.microsoft.com/office/drawing/2014/main" id="{D90785D5-D87D-6690-43E1-62FC01BA67FC}"/>
                </a:ext>
              </a:extLst>
            </p:cNvPr>
            <p:cNvSpPr>
              <a:spLocks noChangeAspect="1"/>
            </p:cNvSpPr>
            <p:nvPr/>
          </p:nvSpPr>
          <p:spPr>
            <a:xfrm>
              <a:off x="12336805" y="6069996"/>
              <a:ext cx="126000" cy="126000"/>
            </a:xfrm>
            <a:prstGeom prst="ellipse">
              <a:avLst/>
            </a:prstGeom>
            <a:solidFill>
              <a:srgbClr val="890C5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sp>
          <p:nvSpPr>
            <p:cNvPr id="37" name="Oval 36">
              <a:extLst>
                <a:ext uri="{FF2B5EF4-FFF2-40B4-BE49-F238E27FC236}">
                  <a16:creationId xmlns:a16="http://schemas.microsoft.com/office/drawing/2014/main" id="{CE20417E-1F4D-F942-EEBF-F95FBCAAD54B}"/>
                </a:ext>
              </a:extLst>
            </p:cNvPr>
            <p:cNvSpPr>
              <a:spLocks noChangeAspect="1"/>
            </p:cNvSpPr>
            <p:nvPr/>
          </p:nvSpPr>
          <p:spPr>
            <a:xfrm>
              <a:off x="12796924" y="5907198"/>
              <a:ext cx="126000" cy="126000"/>
            </a:xfrm>
            <a:prstGeom prst="ellipse">
              <a:avLst/>
            </a:prstGeom>
            <a:solidFill>
              <a:srgbClr val="890C5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3600"/>
            </a:p>
          </p:txBody>
        </p:sp>
        <p:cxnSp>
          <p:nvCxnSpPr>
            <p:cNvPr id="38" name="Straight Connector 37">
              <a:extLst>
                <a:ext uri="{FF2B5EF4-FFF2-40B4-BE49-F238E27FC236}">
                  <a16:creationId xmlns:a16="http://schemas.microsoft.com/office/drawing/2014/main" id="{484BC0FF-AE36-A672-D130-C2D0331A71CC}"/>
                </a:ext>
              </a:extLst>
            </p:cNvPr>
            <p:cNvCxnSpPr>
              <a:cxnSpLocks/>
              <a:endCxn id="22" idx="7"/>
            </p:cNvCxnSpPr>
            <p:nvPr/>
          </p:nvCxnSpPr>
          <p:spPr>
            <a:xfrm flipV="1">
              <a:off x="10763656" y="3777290"/>
              <a:ext cx="3534507" cy="353246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AA45D27-9DC0-8C3B-8B25-0C6946FBB51A}"/>
                </a:ext>
              </a:extLst>
            </p:cNvPr>
            <p:cNvSpPr txBox="1"/>
            <p:nvPr/>
          </p:nvSpPr>
          <p:spPr>
            <a:xfrm>
              <a:off x="6264076" y="3060972"/>
              <a:ext cx="2726873" cy="7836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14000"/>
                </a:lnSpc>
              </a:pPr>
              <a:r>
                <a:rPr lang="en-GB" sz="2800" b="1">
                  <a:solidFill>
                    <a:srgbClr val="FFC000"/>
                  </a:solidFill>
                  <a:latin typeface="Trebuchet MS" panose="020B0603020202020204" pitchFamily="34" charset="0"/>
                </a:rPr>
                <a:t>Transformer:   275x / 2yrs</a:t>
              </a:r>
              <a:br>
                <a:rPr lang="en-GB" sz="2800" b="1">
                  <a:solidFill>
                    <a:srgbClr val="FFC000"/>
                  </a:solidFill>
                  <a:latin typeface="Trebuchet MS" panose="020B0603020202020204" pitchFamily="34" charset="0"/>
                </a:rPr>
              </a:br>
              <a:r>
                <a:rPr lang="en-GB" sz="2800" b="1">
                  <a:solidFill>
                    <a:srgbClr val="890C58"/>
                  </a:solidFill>
                  <a:latin typeface="Trebuchet MS" panose="020B0603020202020204" pitchFamily="34" charset="0"/>
                </a:rPr>
                <a:t>All AI Models:    25x / 2yrs</a:t>
              </a:r>
              <a:br>
                <a:rPr lang="en-GB" sz="2800" b="1">
                  <a:solidFill>
                    <a:srgbClr val="890C58"/>
                  </a:solidFill>
                  <a:latin typeface="Trebuchet MS" panose="020B0603020202020204" pitchFamily="34" charset="0"/>
                </a:rPr>
              </a:br>
              <a:r>
                <a:rPr lang="en-GB" sz="2800" b="1">
                  <a:solidFill>
                    <a:srgbClr val="0071C5"/>
                  </a:solidFill>
                  <a:latin typeface="Trebuchet MS" panose="020B0603020202020204" pitchFamily="34" charset="0"/>
                </a:rPr>
                <a:t>Moore’s Law:      2x / 2yrs</a:t>
              </a:r>
              <a:r>
                <a:rPr lang="en-GB" sz="2800" b="1">
                  <a:solidFill>
                    <a:srgbClr val="890C58"/>
                  </a:solidFill>
                  <a:latin typeface="Trebuchet MS" panose="020B0603020202020204" pitchFamily="34" charset="0"/>
                </a:rPr>
                <a:t> </a:t>
              </a:r>
            </a:p>
          </p:txBody>
        </p:sp>
        <p:sp>
          <p:nvSpPr>
            <p:cNvPr id="40" name="TextBox 39">
              <a:extLst>
                <a:ext uri="{FF2B5EF4-FFF2-40B4-BE49-F238E27FC236}">
                  <a16:creationId xmlns:a16="http://schemas.microsoft.com/office/drawing/2014/main" id="{DD31935E-749B-97C1-F148-3AE77151B1DF}"/>
                </a:ext>
              </a:extLst>
            </p:cNvPr>
            <p:cNvSpPr txBox="1"/>
            <p:nvPr/>
          </p:nvSpPr>
          <p:spPr>
            <a:xfrm>
              <a:off x="4089819" y="3014034"/>
              <a:ext cx="1138949"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800">
                  <a:solidFill>
                    <a:schemeClr val="bg1"/>
                  </a:solidFill>
                  <a:latin typeface="Trebuchet MS" panose="020B0603020202020204" pitchFamily="34" charset="0"/>
                </a:rPr>
                <a:t>10,000,000,000</a:t>
              </a:r>
            </a:p>
          </p:txBody>
        </p:sp>
        <p:sp>
          <p:nvSpPr>
            <p:cNvPr id="41" name="TextBox 40">
              <a:extLst>
                <a:ext uri="{FF2B5EF4-FFF2-40B4-BE49-F238E27FC236}">
                  <a16:creationId xmlns:a16="http://schemas.microsoft.com/office/drawing/2014/main" id="{3A5A7B6D-753D-7BCB-AD7A-93927A9D1A92}"/>
                </a:ext>
              </a:extLst>
            </p:cNvPr>
            <p:cNvSpPr txBox="1"/>
            <p:nvPr/>
          </p:nvSpPr>
          <p:spPr>
            <a:xfrm>
              <a:off x="4324591" y="4516446"/>
              <a:ext cx="904176"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800">
                  <a:solidFill>
                    <a:schemeClr val="bg1"/>
                  </a:solidFill>
                  <a:latin typeface="Trebuchet MS" panose="020B0603020202020204" pitchFamily="34" charset="0"/>
                </a:rPr>
                <a:t>100,000,000</a:t>
              </a:r>
            </a:p>
          </p:txBody>
        </p:sp>
        <p:sp>
          <p:nvSpPr>
            <p:cNvPr id="42" name="TextBox 41">
              <a:extLst>
                <a:ext uri="{FF2B5EF4-FFF2-40B4-BE49-F238E27FC236}">
                  <a16:creationId xmlns:a16="http://schemas.microsoft.com/office/drawing/2014/main" id="{D0857536-3FDF-2943-604B-3BAF99D67167}"/>
                </a:ext>
              </a:extLst>
            </p:cNvPr>
            <p:cNvSpPr txBox="1"/>
            <p:nvPr/>
          </p:nvSpPr>
          <p:spPr>
            <a:xfrm>
              <a:off x="4176743" y="3765239"/>
              <a:ext cx="1052023"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800">
                  <a:solidFill>
                    <a:schemeClr val="bg1"/>
                  </a:solidFill>
                  <a:latin typeface="Trebuchet MS" panose="020B0603020202020204" pitchFamily="34" charset="0"/>
                </a:rPr>
                <a:t>1,000,000,000</a:t>
              </a:r>
            </a:p>
          </p:txBody>
        </p:sp>
        <p:sp>
          <p:nvSpPr>
            <p:cNvPr id="43" name="TextBox 42">
              <a:extLst>
                <a:ext uri="{FF2B5EF4-FFF2-40B4-BE49-F238E27FC236}">
                  <a16:creationId xmlns:a16="http://schemas.microsoft.com/office/drawing/2014/main" id="{F2BD6404-3176-F559-EB35-390618AF7698}"/>
                </a:ext>
              </a:extLst>
            </p:cNvPr>
            <p:cNvSpPr txBox="1"/>
            <p:nvPr/>
          </p:nvSpPr>
          <p:spPr>
            <a:xfrm>
              <a:off x="4411517" y="5267652"/>
              <a:ext cx="817250"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800">
                  <a:solidFill>
                    <a:schemeClr val="bg1"/>
                  </a:solidFill>
                  <a:latin typeface="Trebuchet MS" panose="020B0603020202020204" pitchFamily="34" charset="0"/>
                </a:rPr>
                <a:t>10,0000,00</a:t>
              </a:r>
            </a:p>
          </p:txBody>
        </p:sp>
        <p:sp>
          <p:nvSpPr>
            <p:cNvPr id="44" name="TextBox 43">
              <a:extLst>
                <a:ext uri="{FF2B5EF4-FFF2-40B4-BE49-F238E27FC236}">
                  <a16:creationId xmlns:a16="http://schemas.microsoft.com/office/drawing/2014/main" id="{4F6446E6-374D-2E65-C68D-5DE309CB3AD2}"/>
                </a:ext>
              </a:extLst>
            </p:cNvPr>
            <p:cNvSpPr txBox="1"/>
            <p:nvPr/>
          </p:nvSpPr>
          <p:spPr>
            <a:xfrm>
              <a:off x="4498442" y="6018858"/>
              <a:ext cx="730324"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800">
                  <a:solidFill>
                    <a:schemeClr val="bg1"/>
                  </a:solidFill>
                  <a:latin typeface="Trebuchet MS" panose="020B0603020202020204" pitchFamily="34" charset="0"/>
                </a:rPr>
                <a:t>1,0000,00</a:t>
              </a:r>
            </a:p>
          </p:txBody>
        </p:sp>
        <p:sp>
          <p:nvSpPr>
            <p:cNvPr id="45" name="TextBox 44">
              <a:extLst>
                <a:ext uri="{FF2B5EF4-FFF2-40B4-BE49-F238E27FC236}">
                  <a16:creationId xmlns:a16="http://schemas.microsoft.com/office/drawing/2014/main" id="{8C61F50D-F7EA-4CF8-FB40-09911F2A7D63}"/>
                </a:ext>
              </a:extLst>
            </p:cNvPr>
            <p:cNvSpPr txBox="1"/>
            <p:nvPr/>
          </p:nvSpPr>
          <p:spPr>
            <a:xfrm>
              <a:off x="4646292" y="6770065"/>
              <a:ext cx="582476"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800">
                  <a:solidFill>
                    <a:schemeClr val="bg1"/>
                  </a:solidFill>
                  <a:latin typeface="Trebuchet MS" panose="020B0603020202020204" pitchFamily="34" charset="0"/>
                </a:rPr>
                <a:t>1000,00</a:t>
              </a:r>
            </a:p>
          </p:txBody>
        </p:sp>
        <p:sp>
          <p:nvSpPr>
            <p:cNvPr id="46" name="TextBox 45">
              <a:extLst>
                <a:ext uri="{FF2B5EF4-FFF2-40B4-BE49-F238E27FC236}">
                  <a16:creationId xmlns:a16="http://schemas.microsoft.com/office/drawing/2014/main" id="{B5A8A9A6-0490-C23A-90FA-8DBA03C347A7}"/>
                </a:ext>
              </a:extLst>
            </p:cNvPr>
            <p:cNvSpPr txBox="1"/>
            <p:nvPr/>
          </p:nvSpPr>
          <p:spPr>
            <a:xfrm>
              <a:off x="4733215" y="7521270"/>
              <a:ext cx="495551"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800">
                  <a:solidFill>
                    <a:schemeClr val="bg1"/>
                  </a:solidFill>
                  <a:latin typeface="Trebuchet MS" panose="020B0603020202020204" pitchFamily="34" charset="0"/>
                </a:rPr>
                <a:t>100,00</a:t>
              </a:r>
            </a:p>
          </p:txBody>
        </p:sp>
        <p:sp>
          <p:nvSpPr>
            <p:cNvPr id="47" name="TextBox 46">
              <a:extLst>
                <a:ext uri="{FF2B5EF4-FFF2-40B4-BE49-F238E27FC236}">
                  <a16:creationId xmlns:a16="http://schemas.microsoft.com/office/drawing/2014/main" id="{3C0F5B89-E3D5-BEAC-F99C-957E6B7E4680}"/>
                </a:ext>
              </a:extLst>
            </p:cNvPr>
            <p:cNvSpPr txBox="1"/>
            <p:nvPr/>
          </p:nvSpPr>
          <p:spPr>
            <a:xfrm>
              <a:off x="4820142" y="8272476"/>
              <a:ext cx="408625"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800">
                  <a:solidFill>
                    <a:schemeClr val="bg1"/>
                  </a:solidFill>
                  <a:latin typeface="Trebuchet MS" panose="020B0603020202020204" pitchFamily="34" charset="0"/>
                </a:rPr>
                <a:t>10,00</a:t>
              </a:r>
            </a:p>
          </p:txBody>
        </p:sp>
        <p:sp>
          <p:nvSpPr>
            <p:cNvPr id="48" name="TextBox 47">
              <a:extLst>
                <a:ext uri="{FF2B5EF4-FFF2-40B4-BE49-F238E27FC236}">
                  <a16:creationId xmlns:a16="http://schemas.microsoft.com/office/drawing/2014/main" id="{5B5DD7C4-1FDF-C2DF-7C2E-17AADD0439CC}"/>
                </a:ext>
              </a:extLst>
            </p:cNvPr>
            <p:cNvSpPr txBox="1"/>
            <p:nvPr/>
          </p:nvSpPr>
          <p:spPr>
            <a:xfrm>
              <a:off x="4967991" y="9023684"/>
              <a:ext cx="260777"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800">
                  <a:solidFill>
                    <a:schemeClr val="bg1"/>
                  </a:solidFill>
                  <a:latin typeface="Trebuchet MS" panose="020B0603020202020204" pitchFamily="34" charset="0"/>
                </a:rPr>
                <a:t>100</a:t>
              </a:r>
            </a:p>
          </p:txBody>
        </p:sp>
        <p:sp>
          <p:nvSpPr>
            <p:cNvPr id="49" name="TextBox 48">
              <a:extLst>
                <a:ext uri="{FF2B5EF4-FFF2-40B4-BE49-F238E27FC236}">
                  <a16:creationId xmlns:a16="http://schemas.microsoft.com/office/drawing/2014/main" id="{E570F1A5-DF0B-2E13-8FC7-F4C089FC041E}"/>
                </a:ext>
              </a:extLst>
            </p:cNvPr>
            <p:cNvSpPr txBox="1"/>
            <p:nvPr/>
          </p:nvSpPr>
          <p:spPr>
            <a:xfrm rot="16200000">
              <a:off x="2443036" y="6210410"/>
              <a:ext cx="2510460" cy="1545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800">
                  <a:solidFill>
                    <a:schemeClr val="bg1"/>
                  </a:solidFill>
                  <a:latin typeface="Trebuchet MS" panose="020B0603020202020204" pitchFamily="34" charset="0"/>
                </a:rPr>
                <a:t>Training Compute (</a:t>
              </a:r>
              <a:r>
                <a:rPr lang="en-GB" sz="2800" err="1">
                  <a:solidFill>
                    <a:schemeClr val="bg1"/>
                  </a:solidFill>
                  <a:latin typeface="Trebuchet MS" panose="020B0603020202020204" pitchFamily="34" charset="0"/>
                </a:rPr>
                <a:t>PetaFLOPS</a:t>
              </a:r>
              <a:r>
                <a:rPr lang="en-GB" sz="2800">
                  <a:solidFill>
                    <a:schemeClr val="bg1"/>
                  </a:solidFill>
                  <a:latin typeface="Trebuchet MS" panose="020B0603020202020204" pitchFamily="34" charset="0"/>
                </a:rPr>
                <a:t>)</a:t>
              </a:r>
            </a:p>
          </p:txBody>
        </p:sp>
        <p:sp>
          <p:nvSpPr>
            <p:cNvPr id="50" name="TextBox 49">
              <a:extLst>
                <a:ext uri="{FF2B5EF4-FFF2-40B4-BE49-F238E27FC236}">
                  <a16:creationId xmlns:a16="http://schemas.microsoft.com/office/drawing/2014/main" id="{852E5663-5111-4602-9881-5BE32EF861D5}"/>
                </a:ext>
              </a:extLst>
            </p:cNvPr>
            <p:cNvSpPr txBox="1"/>
            <p:nvPr/>
          </p:nvSpPr>
          <p:spPr>
            <a:xfrm>
              <a:off x="5886005" y="8283833"/>
              <a:ext cx="459146"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AlexNet</a:t>
              </a:r>
            </a:p>
          </p:txBody>
        </p:sp>
        <p:sp>
          <p:nvSpPr>
            <p:cNvPr id="51" name="TextBox 50">
              <a:extLst>
                <a:ext uri="{FF2B5EF4-FFF2-40B4-BE49-F238E27FC236}">
                  <a16:creationId xmlns:a16="http://schemas.microsoft.com/office/drawing/2014/main" id="{6CF94FFE-1CDF-4BD2-36D2-AD8BCDFED781}"/>
                </a:ext>
              </a:extLst>
            </p:cNvPr>
            <p:cNvSpPr txBox="1"/>
            <p:nvPr/>
          </p:nvSpPr>
          <p:spPr>
            <a:xfrm>
              <a:off x="7422789" y="7674217"/>
              <a:ext cx="389219"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Resnet</a:t>
              </a:r>
            </a:p>
          </p:txBody>
        </p:sp>
        <p:sp>
          <p:nvSpPr>
            <p:cNvPr id="52" name="TextBox 51">
              <a:extLst>
                <a:ext uri="{FF2B5EF4-FFF2-40B4-BE49-F238E27FC236}">
                  <a16:creationId xmlns:a16="http://schemas.microsoft.com/office/drawing/2014/main" id="{5B40F152-57A9-421C-930C-93F98ECA3833}"/>
                </a:ext>
              </a:extLst>
            </p:cNvPr>
            <p:cNvSpPr txBox="1"/>
            <p:nvPr/>
          </p:nvSpPr>
          <p:spPr>
            <a:xfrm>
              <a:off x="7217621" y="7327787"/>
              <a:ext cx="438343"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VGG-19</a:t>
              </a:r>
            </a:p>
          </p:txBody>
        </p:sp>
        <p:sp>
          <p:nvSpPr>
            <p:cNvPr id="53" name="TextBox 52">
              <a:extLst>
                <a:ext uri="{FF2B5EF4-FFF2-40B4-BE49-F238E27FC236}">
                  <a16:creationId xmlns:a16="http://schemas.microsoft.com/office/drawing/2014/main" id="{767BB986-BBCA-967B-0A0E-F8453354546E}"/>
                </a:ext>
              </a:extLst>
            </p:cNvPr>
            <p:cNvSpPr txBox="1"/>
            <p:nvPr/>
          </p:nvSpPr>
          <p:spPr>
            <a:xfrm>
              <a:off x="8087451" y="7237292"/>
              <a:ext cx="482920"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Seq2Seq</a:t>
              </a:r>
            </a:p>
          </p:txBody>
        </p:sp>
        <p:sp>
          <p:nvSpPr>
            <p:cNvPr id="54" name="TextBox 53">
              <a:extLst>
                <a:ext uri="{FF2B5EF4-FFF2-40B4-BE49-F238E27FC236}">
                  <a16:creationId xmlns:a16="http://schemas.microsoft.com/office/drawing/2014/main" id="{45233EC2-66F4-73E7-C0FF-0C2074C194D1}"/>
                </a:ext>
              </a:extLst>
            </p:cNvPr>
            <p:cNvSpPr txBox="1"/>
            <p:nvPr/>
          </p:nvSpPr>
          <p:spPr>
            <a:xfrm>
              <a:off x="8045370" y="6661015"/>
              <a:ext cx="691690"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InceptionV3</a:t>
              </a:r>
            </a:p>
          </p:txBody>
        </p:sp>
        <p:sp>
          <p:nvSpPr>
            <p:cNvPr id="55" name="TextBox 54">
              <a:extLst>
                <a:ext uri="{FF2B5EF4-FFF2-40B4-BE49-F238E27FC236}">
                  <a16:creationId xmlns:a16="http://schemas.microsoft.com/office/drawing/2014/main" id="{6BCE46C9-D1F0-A594-DC3D-E32CEBCE75B2}"/>
                </a:ext>
              </a:extLst>
            </p:cNvPr>
            <p:cNvSpPr txBox="1"/>
            <p:nvPr/>
          </p:nvSpPr>
          <p:spPr>
            <a:xfrm>
              <a:off x="10030173" y="6275248"/>
              <a:ext cx="511896"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err="1">
                  <a:solidFill>
                    <a:schemeClr val="bg1"/>
                  </a:solidFill>
                  <a:latin typeface="Trebuchet MS" panose="020B0603020202020204" pitchFamily="34" charset="0"/>
                </a:rPr>
                <a:t>Xception</a:t>
              </a:r>
              <a:endParaRPr lang="en-GB" sz="2200">
                <a:solidFill>
                  <a:schemeClr val="bg1"/>
                </a:solidFill>
                <a:latin typeface="Trebuchet MS" panose="020B0603020202020204" pitchFamily="34" charset="0"/>
              </a:endParaRPr>
            </a:p>
          </p:txBody>
        </p:sp>
        <p:sp>
          <p:nvSpPr>
            <p:cNvPr id="56" name="TextBox 55">
              <a:extLst>
                <a:ext uri="{FF2B5EF4-FFF2-40B4-BE49-F238E27FC236}">
                  <a16:creationId xmlns:a16="http://schemas.microsoft.com/office/drawing/2014/main" id="{8E095937-14A8-BF02-999C-67B64D3DAEEF}"/>
                </a:ext>
              </a:extLst>
            </p:cNvPr>
            <p:cNvSpPr txBox="1"/>
            <p:nvPr/>
          </p:nvSpPr>
          <p:spPr>
            <a:xfrm>
              <a:off x="10125683" y="7461127"/>
              <a:ext cx="525923"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err="1">
                  <a:solidFill>
                    <a:schemeClr val="bg1"/>
                  </a:solidFill>
                  <a:latin typeface="Trebuchet MS" panose="020B0603020202020204" pitchFamily="34" charset="0"/>
                </a:rPr>
                <a:t>ResNetXt</a:t>
              </a:r>
              <a:endParaRPr lang="en-GB" sz="2200">
                <a:solidFill>
                  <a:schemeClr val="bg1"/>
                </a:solidFill>
                <a:latin typeface="Trebuchet MS" panose="020B0603020202020204" pitchFamily="34" charset="0"/>
              </a:endParaRPr>
            </a:p>
          </p:txBody>
        </p:sp>
        <p:sp>
          <p:nvSpPr>
            <p:cNvPr id="57" name="TextBox 56">
              <a:extLst>
                <a:ext uri="{FF2B5EF4-FFF2-40B4-BE49-F238E27FC236}">
                  <a16:creationId xmlns:a16="http://schemas.microsoft.com/office/drawing/2014/main" id="{E5B2A405-15E5-0254-B573-E937F339429B}"/>
                </a:ext>
              </a:extLst>
            </p:cNvPr>
            <p:cNvSpPr txBox="1"/>
            <p:nvPr/>
          </p:nvSpPr>
          <p:spPr>
            <a:xfrm>
              <a:off x="10121659" y="8165977"/>
              <a:ext cx="758556"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DenseNet201</a:t>
              </a:r>
            </a:p>
          </p:txBody>
        </p:sp>
        <p:sp>
          <p:nvSpPr>
            <p:cNvPr id="58" name="TextBox 57">
              <a:extLst>
                <a:ext uri="{FF2B5EF4-FFF2-40B4-BE49-F238E27FC236}">
                  <a16:creationId xmlns:a16="http://schemas.microsoft.com/office/drawing/2014/main" id="{B681CD62-83FD-19D0-6777-09E2F973C69A}"/>
                </a:ext>
              </a:extLst>
            </p:cNvPr>
            <p:cNvSpPr txBox="1"/>
            <p:nvPr/>
          </p:nvSpPr>
          <p:spPr>
            <a:xfrm>
              <a:off x="11138767" y="7861163"/>
              <a:ext cx="298668"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err="1">
                  <a:solidFill>
                    <a:schemeClr val="bg1"/>
                  </a:solidFill>
                  <a:latin typeface="Trebuchet MS" panose="020B0603020202020204" pitchFamily="34" charset="0"/>
                </a:rPr>
                <a:t>ELMo</a:t>
              </a:r>
              <a:endParaRPr lang="en-GB" sz="2200">
                <a:solidFill>
                  <a:schemeClr val="bg1"/>
                </a:solidFill>
                <a:latin typeface="Trebuchet MS" panose="020B0603020202020204" pitchFamily="34" charset="0"/>
              </a:endParaRPr>
            </a:p>
          </p:txBody>
        </p:sp>
        <p:sp>
          <p:nvSpPr>
            <p:cNvPr id="59" name="TextBox 58">
              <a:extLst>
                <a:ext uri="{FF2B5EF4-FFF2-40B4-BE49-F238E27FC236}">
                  <a16:creationId xmlns:a16="http://schemas.microsoft.com/office/drawing/2014/main" id="{B9A7C4AD-EE2F-844F-7B2A-7ECA93A48D93}"/>
                </a:ext>
              </a:extLst>
            </p:cNvPr>
            <p:cNvSpPr txBox="1"/>
            <p:nvPr/>
          </p:nvSpPr>
          <p:spPr>
            <a:xfrm>
              <a:off x="11138899" y="7389676"/>
              <a:ext cx="703340"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Transformer</a:t>
              </a:r>
            </a:p>
          </p:txBody>
        </p:sp>
        <p:sp>
          <p:nvSpPr>
            <p:cNvPr id="60" name="TextBox 59">
              <a:extLst>
                <a:ext uri="{FF2B5EF4-FFF2-40B4-BE49-F238E27FC236}">
                  <a16:creationId xmlns:a16="http://schemas.microsoft.com/office/drawing/2014/main" id="{29921B7A-B0BB-A2C5-DFCF-45F9972E5A86}"/>
                </a:ext>
              </a:extLst>
            </p:cNvPr>
            <p:cNvSpPr txBox="1"/>
            <p:nvPr/>
          </p:nvSpPr>
          <p:spPr>
            <a:xfrm>
              <a:off x="11498108" y="7046773"/>
              <a:ext cx="353646"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GPT-1</a:t>
              </a:r>
            </a:p>
          </p:txBody>
        </p:sp>
        <p:sp>
          <p:nvSpPr>
            <p:cNvPr id="61" name="TextBox 60">
              <a:extLst>
                <a:ext uri="{FF2B5EF4-FFF2-40B4-BE49-F238E27FC236}">
                  <a16:creationId xmlns:a16="http://schemas.microsoft.com/office/drawing/2014/main" id="{A6AADDDF-B9B1-E817-4808-1E58E58482F7}"/>
                </a:ext>
              </a:extLst>
            </p:cNvPr>
            <p:cNvSpPr txBox="1"/>
            <p:nvPr/>
          </p:nvSpPr>
          <p:spPr>
            <a:xfrm>
              <a:off x="11874199" y="6584794"/>
              <a:ext cx="649074"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BERT Large</a:t>
              </a:r>
            </a:p>
          </p:txBody>
        </p:sp>
        <p:sp>
          <p:nvSpPr>
            <p:cNvPr id="62" name="TextBox 61">
              <a:extLst>
                <a:ext uri="{FF2B5EF4-FFF2-40B4-BE49-F238E27FC236}">
                  <a16:creationId xmlns:a16="http://schemas.microsoft.com/office/drawing/2014/main" id="{8C8FF4A1-F613-DCE9-2E64-5ACCE20A4FE6}"/>
                </a:ext>
              </a:extLst>
            </p:cNvPr>
            <p:cNvSpPr txBox="1"/>
            <p:nvPr/>
          </p:nvSpPr>
          <p:spPr>
            <a:xfrm>
              <a:off x="12850135" y="6157894"/>
              <a:ext cx="887741"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err="1">
                  <a:solidFill>
                    <a:schemeClr val="bg1"/>
                  </a:solidFill>
                  <a:latin typeface="Trebuchet MS" panose="020B0603020202020204" pitchFamily="34" charset="0"/>
                </a:rPr>
                <a:t>MoCo</a:t>
              </a:r>
              <a:r>
                <a:rPr lang="en-GB" sz="2200">
                  <a:solidFill>
                    <a:schemeClr val="bg1"/>
                  </a:solidFill>
                  <a:latin typeface="Trebuchet MS" panose="020B0603020202020204" pitchFamily="34" charset="0"/>
                </a:rPr>
                <a:t> ResNet50</a:t>
              </a:r>
            </a:p>
          </p:txBody>
        </p:sp>
        <p:sp>
          <p:nvSpPr>
            <p:cNvPr id="63" name="TextBox 62">
              <a:extLst>
                <a:ext uri="{FF2B5EF4-FFF2-40B4-BE49-F238E27FC236}">
                  <a16:creationId xmlns:a16="http://schemas.microsoft.com/office/drawing/2014/main" id="{14492CF3-9389-9FE4-8210-87A349ED4720}"/>
                </a:ext>
              </a:extLst>
            </p:cNvPr>
            <p:cNvSpPr txBox="1"/>
            <p:nvPr/>
          </p:nvSpPr>
          <p:spPr>
            <a:xfrm>
              <a:off x="13299420" y="5862645"/>
              <a:ext cx="733177"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Wav2Vec 2.0</a:t>
              </a:r>
            </a:p>
          </p:txBody>
        </p:sp>
        <p:sp>
          <p:nvSpPr>
            <p:cNvPr id="64" name="TextBox 63">
              <a:extLst>
                <a:ext uri="{FF2B5EF4-FFF2-40B4-BE49-F238E27FC236}">
                  <a16:creationId xmlns:a16="http://schemas.microsoft.com/office/drawing/2014/main" id="{AFC2CA95-66B0-84A9-6351-358744C7743D}"/>
                </a:ext>
              </a:extLst>
            </p:cNvPr>
            <p:cNvSpPr txBox="1"/>
            <p:nvPr/>
          </p:nvSpPr>
          <p:spPr>
            <a:xfrm>
              <a:off x="11363018" y="5657845"/>
              <a:ext cx="345474"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err="1">
                  <a:solidFill>
                    <a:schemeClr val="bg1"/>
                  </a:solidFill>
                  <a:latin typeface="Trebuchet MS" panose="020B0603020202020204" pitchFamily="34" charset="0"/>
                </a:rPr>
                <a:t>XLNet</a:t>
              </a:r>
              <a:endParaRPr lang="en-GB" sz="2200">
                <a:solidFill>
                  <a:schemeClr val="bg1"/>
                </a:solidFill>
                <a:latin typeface="Trebuchet MS" panose="020B0603020202020204" pitchFamily="34" charset="0"/>
              </a:endParaRPr>
            </a:p>
          </p:txBody>
        </p:sp>
        <p:sp>
          <p:nvSpPr>
            <p:cNvPr id="65" name="TextBox 64">
              <a:extLst>
                <a:ext uri="{FF2B5EF4-FFF2-40B4-BE49-F238E27FC236}">
                  <a16:creationId xmlns:a16="http://schemas.microsoft.com/office/drawing/2014/main" id="{D8E4DE01-0ED4-3BDA-CD9E-0830D6B790A5}"/>
                </a:ext>
              </a:extLst>
            </p:cNvPr>
            <p:cNvSpPr txBox="1"/>
            <p:nvPr/>
          </p:nvSpPr>
          <p:spPr>
            <a:xfrm>
              <a:off x="11557406" y="5238744"/>
              <a:ext cx="541614"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Megatron</a:t>
              </a:r>
            </a:p>
          </p:txBody>
        </p:sp>
        <p:sp>
          <p:nvSpPr>
            <p:cNvPr id="66" name="TextBox 65">
              <a:extLst>
                <a:ext uri="{FF2B5EF4-FFF2-40B4-BE49-F238E27FC236}">
                  <a16:creationId xmlns:a16="http://schemas.microsoft.com/office/drawing/2014/main" id="{94AE305F-0D45-A4FA-9353-F1DFF4A9E939}"/>
                </a:ext>
              </a:extLst>
            </p:cNvPr>
            <p:cNvSpPr txBox="1"/>
            <p:nvPr/>
          </p:nvSpPr>
          <p:spPr>
            <a:xfrm>
              <a:off x="11535582" y="4862732"/>
              <a:ext cx="936746"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Microsoft T-NLG</a:t>
              </a:r>
            </a:p>
          </p:txBody>
        </p:sp>
        <p:sp>
          <p:nvSpPr>
            <p:cNvPr id="67" name="TextBox 66">
              <a:extLst>
                <a:ext uri="{FF2B5EF4-FFF2-40B4-BE49-F238E27FC236}">
                  <a16:creationId xmlns:a16="http://schemas.microsoft.com/office/drawing/2014/main" id="{F2873E88-C964-E725-CFED-9205A1765FFD}"/>
                </a:ext>
              </a:extLst>
            </p:cNvPr>
            <p:cNvSpPr txBox="1"/>
            <p:nvPr/>
          </p:nvSpPr>
          <p:spPr>
            <a:xfrm>
              <a:off x="12409210" y="4043570"/>
              <a:ext cx="353646"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GPT-3</a:t>
              </a:r>
            </a:p>
          </p:txBody>
        </p:sp>
        <p:sp>
          <p:nvSpPr>
            <p:cNvPr id="68" name="TextBox 67">
              <a:extLst>
                <a:ext uri="{FF2B5EF4-FFF2-40B4-BE49-F238E27FC236}">
                  <a16:creationId xmlns:a16="http://schemas.microsoft.com/office/drawing/2014/main" id="{86F86B01-4E1D-8942-C57F-B6C10B0AA442}"/>
                </a:ext>
              </a:extLst>
            </p:cNvPr>
            <p:cNvSpPr txBox="1"/>
            <p:nvPr/>
          </p:nvSpPr>
          <p:spPr>
            <a:xfrm>
              <a:off x="12828182" y="3450296"/>
              <a:ext cx="1540322"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200">
                  <a:solidFill>
                    <a:schemeClr val="bg1"/>
                  </a:solidFill>
                  <a:latin typeface="Trebuchet MS" panose="020B0603020202020204" pitchFamily="34" charset="0"/>
                </a:rPr>
                <a:t>Megatron-Turing NLG 530B</a:t>
              </a:r>
            </a:p>
          </p:txBody>
        </p:sp>
        <p:cxnSp>
          <p:nvCxnSpPr>
            <p:cNvPr id="69" name="Straight Connector 68">
              <a:extLst>
                <a:ext uri="{FF2B5EF4-FFF2-40B4-BE49-F238E27FC236}">
                  <a16:creationId xmlns:a16="http://schemas.microsoft.com/office/drawing/2014/main" id="{F75E56AD-5A4A-4DC0-96D8-05C13999AB20}"/>
                </a:ext>
              </a:extLst>
            </p:cNvPr>
            <p:cNvCxnSpPr>
              <a:cxnSpLocks/>
            </p:cNvCxnSpPr>
            <p:nvPr/>
          </p:nvCxnSpPr>
          <p:spPr>
            <a:xfrm>
              <a:off x="5351503" y="9147972"/>
              <a:ext cx="92664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98E9D20-5540-E73B-4BBD-B6AD6C1BE7F3}"/>
                </a:ext>
              </a:extLst>
            </p:cNvPr>
            <p:cNvSpPr txBox="1"/>
            <p:nvPr/>
          </p:nvSpPr>
          <p:spPr>
            <a:xfrm>
              <a:off x="6982017" y="9267935"/>
              <a:ext cx="7707408" cy="1712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r">
                <a:lnSpc>
                  <a:spcPts val="2586"/>
                </a:lnSpc>
              </a:pPr>
              <a:r>
                <a:rPr lang="en-GB" sz="2800">
                  <a:solidFill>
                    <a:schemeClr val="bg1"/>
                  </a:solidFill>
                  <a:latin typeface="Trebuchet MS" panose="020B0603020202020204" pitchFamily="34" charset="0"/>
                </a:rPr>
                <a:t> 2012        2013       2014        2015        2016       2017        2018       2019        2020        2021        2022</a:t>
              </a:r>
            </a:p>
          </p:txBody>
        </p:sp>
      </p:grpSp>
    </p:spTree>
    <p:extLst>
      <p:ext uri="{BB962C8B-B14F-4D97-AF65-F5344CB8AC3E}">
        <p14:creationId xmlns:p14="http://schemas.microsoft.com/office/powerpoint/2010/main" val="4194134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659E1E3-D2A5-4B12-B306-9E150D59C11E}"/>
              </a:ext>
            </a:extLst>
          </p:cNvPr>
          <p:cNvSpPr/>
          <p:nvPr/>
        </p:nvSpPr>
        <p:spPr>
          <a:xfrm>
            <a:off x="842295" y="5343526"/>
            <a:ext cx="15701266" cy="11229976"/>
          </a:xfrm>
          <a:prstGeom prst="roundRect">
            <a:avLst>
              <a:gd name="adj" fmla="val 6573"/>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defRPr/>
            </a:pPr>
            <a:endParaRPr lang="en-GB" sz="5400">
              <a:solidFill>
                <a:srgbClr val="FFFFFF"/>
              </a:solidFill>
              <a:latin typeface="Arial"/>
            </a:endParaRPr>
          </a:p>
        </p:txBody>
      </p:sp>
      <p:sp>
        <p:nvSpPr>
          <p:cNvPr id="32" name="Rectangle: Rounded Corners 31">
            <a:extLst>
              <a:ext uri="{FF2B5EF4-FFF2-40B4-BE49-F238E27FC236}">
                <a16:creationId xmlns:a16="http://schemas.microsoft.com/office/drawing/2014/main" id="{E0830FC0-DCC5-4FAF-AC0B-A3512093FDF0}"/>
              </a:ext>
            </a:extLst>
          </p:cNvPr>
          <p:cNvSpPr/>
          <p:nvPr/>
        </p:nvSpPr>
        <p:spPr>
          <a:xfrm>
            <a:off x="18850930" y="5304533"/>
            <a:ext cx="17239296" cy="11268970"/>
          </a:xfrm>
          <a:prstGeom prst="roundRect">
            <a:avLst>
              <a:gd name="adj" fmla="val 6573"/>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defRPr/>
            </a:pPr>
            <a:endParaRPr lang="en-GB" sz="5400">
              <a:solidFill>
                <a:srgbClr val="FFFFFF"/>
              </a:solidFill>
              <a:latin typeface="Arial"/>
            </a:endParaRPr>
          </a:p>
        </p:txBody>
      </p:sp>
      <p:sp>
        <p:nvSpPr>
          <p:cNvPr id="51" name="Google Shape;494;p10">
            <a:extLst>
              <a:ext uri="{FF2B5EF4-FFF2-40B4-BE49-F238E27FC236}">
                <a16:creationId xmlns:a16="http://schemas.microsoft.com/office/drawing/2014/main" id="{83D2AE84-4BEE-49AF-A8EB-DC4D661B7D9A}"/>
              </a:ext>
            </a:extLst>
          </p:cNvPr>
          <p:cNvSpPr txBox="1">
            <a:spLocks noGrp="1"/>
          </p:cNvSpPr>
          <p:nvPr>
            <p:ph type="title"/>
          </p:nvPr>
        </p:nvSpPr>
        <p:spPr/>
        <p:txBody>
          <a:bodyPr/>
          <a:lstStyle/>
          <a:p>
            <a:r>
              <a:rPr lang="en-GB" dirty="0"/>
              <a:t>Fundamental Change in the NLP Paradigm</a:t>
            </a:r>
            <a:endParaRPr lang="en-US" dirty="0"/>
          </a:p>
        </p:txBody>
      </p:sp>
      <p:sp>
        <p:nvSpPr>
          <p:cNvPr id="7" name="Text Placeholder 6">
            <a:extLst>
              <a:ext uri="{FF2B5EF4-FFF2-40B4-BE49-F238E27FC236}">
                <a16:creationId xmlns:a16="http://schemas.microsoft.com/office/drawing/2014/main" id="{4F6F4EF8-1DBF-419D-48A2-87FBD874DDC0}"/>
              </a:ext>
            </a:extLst>
          </p:cNvPr>
          <p:cNvSpPr>
            <a:spLocks noGrp="1"/>
          </p:cNvSpPr>
          <p:nvPr>
            <p:ph type="body" sz="quarter" idx="10"/>
          </p:nvPr>
        </p:nvSpPr>
        <p:spPr/>
        <p:txBody>
          <a:bodyPr/>
          <a:lstStyle/>
          <a:p>
            <a:endParaRPr lang="en-US"/>
          </a:p>
        </p:txBody>
      </p:sp>
      <p:sp>
        <p:nvSpPr>
          <p:cNvPr id="52" name="Google Shape;495;p10">
            <a:extLst>
              <a:ext uri="{FF2B5EF4-FFF2-40B4-BE49-F238E27FC236}">
                <a16:creationId xmlns:a16="http://schemas.microsoft.com/office/drawing/2014/main" id="{EEB845D8-AEF7-4D5D-86A1-C0679FF5E9AB}"/>
              </a:ext>
            </a:extLst>
          </p:cNvPr>
          <p:cNvSpPr txBox="1">
            <a:spLocks/>
          </p:cNvSpPr>
          <p:nvPr/>
        </p:nvSpPr>
        <p:spPr>
          <a:xfrm>
            <a:off x="2933823" y="5637604"/>
            <a:ext cx="11454766" cy="908344"/>
          </a:xfrm>
          <a:prstGeom prst="rect">
            <a:avLst/>
          </a:prstGeom>
          <a:noFill/>
          <a:ln>
            <a:noFill/>
          </a:ln>
        </p:spPr>
        <p:txBody>
          <a:bodyPr spcFirstLastPara="1" vert="horz" wrap="square" lIns="182850" tIns="91402" rIns="182850" bIns="91402" numCol="1" anchor="t" anchorCtr="0" compatLnSpc="1">
            <a:prstTxWarp prst="textNoShape">
              <a:avLst/>
            </a:prstTxWarp>
            <a:noAutofit/>
          </a:bodyPr>
          <a:lstStyle>
            <a:lvl1pPr marL="0" indent="0" algn="l" rtl="0" fontAlgn="base">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a:lstStyle>
          <a:p>
            <a:pPr defTabSz="2743200">
              <a:spcBef>
                <a:spcPts val="0"/>
              </a:spcBef>
              <a:spcAft>
                <a:spcPts val="3000"/>
              </a:spcAft>
              <a:buClr>
                <a:srgbClr val="000000"/>
              </a:buClr>
              <a:defRPr/>
            </a:pPr>
            <a:r>
              <a:rPr lang="en-GB" sz="4668" kern="0">
                <a:solidFill>
                  <a:srgbClr val="5E5E5E"/>
                </a:solidFill>
                <a:sym typeface="Arial"/>
              </a:rPr>
              <a:t>Step 1: Train a large scale model</a:t>
            </a:r>
          </a:p>
        </p:txBody>
      </p:sp>
      <p:sp>
        <p:nvSpPr>
          <p:cNvPr id="53" name="Google Shape;496;p10">
            <a:extLst>
              <a:ext uri="{FF2B5EF4-FFF2-40B4-BE49-F238E27FC236}">
                <a16:creationId xmlns:a16="http://schemas.microsoft.com/office/drawing/2014/main" id="{5302AE02-F3BB-46E0-B331-276FCD44FF7D}"/>
              </a:ext>
            </a:extLst>
          </p:cNvPr>
          <p:cNvSpPr txBox="1">
            <a:spLocks/>
          </p:cNvSpPr>
          <p:nvPr/>
        </p:nvSpPr>
        <p:spPr>
          <a:xfrm>
            <a:off x="24579382" y="5637604"/>
            <a:ext cx="6562864" cy="908344"/>
          </a:xfrm>
          <a:prstGeom prst="rect">
            <a:avLst/>
          </a:prstGeom>
          <a:noFill/>
          <a:ln>
            <a:noFill/>
          </a:ln>
        </p:spPr>
        <p:txBody>
          <a:bodyPr spcFirstLastPara="1" vert="horz" wrap="square" lIns="182850" tIns="91402" rIns="182850" bIns="91402" numCol="1" anchor="t" anchorCtr="0" compatLnSpc="1">
            <a:prstTxWarp prst="textNoShape">
              <a:avLst/>
            </a:prstTxWarp>
            <a:noAutofit/>
          </a:bodyPr>
          <a:lstStyle>
            <a:lvl1pPr marL="0" indent="0" algn="l" rtl="0" fontAlgn="base">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a:lstStyle>
          <a:p>
            <a:pPr defTabSz="2743200">
              <a:spcBef>
                <a:spcPts val="0"/>
              </a:spcBef>
              <a:spcAft>
                <a:spcPts val="3000"/>
              </a:spcAft>
              <a:buClr>
                <a:srgbClr val="000000"/>
              </a:buClr>
              <a:defRPr/>
            </a:pPr>
            <a:r>
              <a:rPr lang="en-US" sz="4668" kern="0">
                <a:solidFill>
                  <a:srgbClr val="5E5E5E"/>
                </a:solidFill>
                <a:sym typeface="Arial"/>
              </a:rPr>
              <a:t>Step 2. Ask questions</a:t>
            </a:r>
          </a:p>
        </p:txBody>
      </p:sp>
      <p:grpSp>
        <p:nvGrpSpPr>
          <p:cNvPr id="54" name="Google Shape;497;p10">
            <a:extLst>
              <a:ext uri="{FF2B5EF4-FFF2-40B4-BE49-F238E27FC236}">
                <a16:creationId xmlns:a16="http://schemas.microsoft.com/office/drawing/2014/main" id="{9792F518-7412-4FD1-983E-4122E5580715}"/>
              </a:ext>
            </a:extLst>
          </p:cNvPr>
          <p:cNvGrpSpPr/>
          <p:nvPr/>
        </p:nvGrpSpPr>
        <p:grpSpPr>
          <a:xfrm>
            <a:off x="2305528" y="7653526"/>
            <a:ext cx="12483052" cy="6942526"/>
            <a:chOff x="11510852" y="5856546"/>
            <a:chExt cx="11931637" cy="6635851"/>
          </a:xfrm>
        </p:grpSpPr>
        <p:grpSp>
          <p:nvGrpSpPr>
            <p:cNvPr id="56" name="Google Shape;499;p10">
              <a:extLst>
                <a:ext uri="{FF2B5EF4-FFF2-40B4-BE49-F238E27FC236}">
                  <a16:creationId xmlns:a16="http://schemas.microsoft.com/office/drawing/2014/main" id="{321E756E-6E84-4CDE-9261-528051CC1532}"/>
                </a:ext>
              </a:extLst>
            </p:cNvPr>
            <p:cNvGrpSpPr/>
            <p:nvPr/>
          </p:nvGrpSpPr>
          <p:grpSpPr>
            <a:xfrm>
              <a:off x="11966325" y="5859921"/>
              <a:ext cx="3334385" cy="3611246"/>
              <a:chOff x="7169492" y="6510337"/>
              <a:chExt cx="3334385" cy="3611246"/>
            </a:xfrm>
          </p:grpSpPr>
          <p:pic>
            <p:nvPicPr>
              <p:cNvPr id="70" name="Google Shape;500;p10" descr="Open book outline">
                <a:extLst>
                  <a:ext uri="{FF2B5EF4-FFF2-40B4-BE49-F238E27FC236}">
                    <a16:creationId xmlns:a16="http://schemas.microsoft.com/office/drawing/2014/main" id="{E68E7BB9-1CB6-4EFE-BA45-FAC5A43DB347}"/>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71" name="Google Shape;501;p10">
                <a:extLst>
                  <a:ext uri="{FF2B5EF4-FFF2-40B4-BE49-F238E27FC236}">
                    <a16:creationId xmlns:a16="http://schemas.microsoft.com/office/drawing/2014/main" id="{140A17DB-52B6-4B7B-A04B-7D28FE321603}"/>
                  </a:ext>
                </a:extLst>
              </p:cNvPr>
              <p:cNvSpPr txBox="1"/>
              <p:nvPr/>
            </p:nvSpPr>
            <p:spPr>
              <a:xfrm>
                <a:off x="7169492" y="8886096"/>
                <a:ext cx="3305284" cy="1235487"/>
              </a:xfrm>
              <a:prstGeom prst="rect">
                <a:avLst/>
              </a:prstGeom>
              <a:noFill/>
              <a:ln>
                <a:noFill/>
              </a:ln>
            </p:spPr>
            <p:txBody>
              <a:bodyPr spcFirstLastPara="1" wrap="square" lIns="182850" tIns="91402" rIns="182850" bIns="91402" anchor="t" anchorCtr="0">
                <a:spAutoFit/>
              </a:bodyPr>
              <a:lstStyle/>
              <a:p>
                <a:pPr algn="ctr" defTabSz="1524016">
                  <a:buClr>
                    <a:srgbClr val="000000"/>
                  </a:buClr>
                  <a:defRPr/>
                </a:pPr>
                <a:r>
                  <a:rPr lang="en-US" sz="3600" kern="0">
                    <a:solidFill>
                      <a:srgbClr val="000000"/>
                    </a:solidFill>
                    <a:latin typeface="Trebuchet MS"/>
                    <a:ea typeface="Trebuchet MS"/>
                    <a:cs typeface="Trebuchet MS"/>
                    <a:sym typeface="Trebuchet MS"/>
                  </a:rPr>
                  <a:t>General Knowledge</a:t>
                </a:r>
                <a:endParaRPr sz="2400" kern="0">
                  <a:solidFill>
                    <a:srgbClr val="FFFFFF"/>
                  </a:solidFill>
                  <a:cs typeface="Arial"/>
                  <a:sym typeface="Arial"/>
                </a:endParaRPr>
              </a:p>
            </p:txBody>
          </p:sp>
        </p:grpSp>
        <p:grpSp>
          <p:nvGrpSpPr>
            <p:cNvPr id="57" name="Google Shape;502;p10">
              <a:extLst>
                <a:ext uri="{FF2B5EF4-FFF2-40B4-BE49-F238E27FC236}">
                  <a16:creationId xmlns:a16="http://schemas.microsoft.com/office/drawing/2014/main" id="{271F9477-AD3D-4111-A470-8C263AC3C787}"/>
                </a:ext>
              </a:extLst>
            </p:cNvPr>
            <p:cNvGrpSpPr/>
            <p:nvPr/>
          </p:nvGrpSpPr>
          <p:grpSpPr>
            <a:xfrm>
              <a:off x="11510852" y="9349847"/>
              <a:ext cx="2895600" cy="3081712"/>
              <a:chOff x="7608277" y="6510337"/>
              <a:chExt cx="2895600" cy="3081712"/>
            </a:xfrm>
          </p:grpSpPr>
          <p:pic>
            <p:nvPicPr>
              <p:cNvPr id="68" name="Google Shape;503;p10" descr="Open book outline">
                <a:extLst>
                  <a:ext uri="{FF2B5EF4-FFF2-40B4-BE49-F238E27FC236}">
                    <a16:creationId xmlns:a16="http://schemas.microsoft.com/office/drawing/2014/main" id="{998F2921-2C65-42C8-B5C8-BD2993AAB9A1}"/>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69" name="Google Shape;504;p10">
                <a:extLst>
                  <a:ext uri="{FF2B5EF4-FFF2-40B4-BE49-F238E27FC236}">
                    <a16:creationId xmlns:a16="http://schemas.microsoft.com/office/drawing/2014/main" id="{49DBF4F1-7C16-4030-BD29-2C9195BEC2AA}"/>
                  </a:ext>
                </a:extLst>
              </p:cNvPr>
              <p:cNvSpPr txBox="1"/>
              <p:nvPr/>
            </p:nvSpPr>
            <p:spPr>
              <a:xfrm>
                <a:off x="7792316" y="8886088"/>
                <a:ext cx="2443656" cy="705961"/>
              </a:xfrm>
              <a:prstGeom prst="rect">
                <a:avLst/>
              </a:prstGeom>
              <a:noFill/>
              <a:ln>
                <a:noFill/>
              </a:ln>
            </p:spPr>
            <p:txBody>
              <a:bodyPr spcFirstLastPara="1" wrap="square" lIns="182850" tIns="91402" rIns="182850" bIns="91402" anchor="t" anchorCtr="0">
                <a:spAutoFit/>
              </a:bodyPr>
              <a:lstStyle/>
              <a:p>
                <a:pPr algn="ctr" defTabSz="1524016">
                  <a:buClr>
                    <a:srgbClr val="000000"/>
                  </a:buClr>
                  <a:defRPr/>
                </a:pPr>
                <a:r>
                  <a:rPr lang="en-US" sz="3600" kern="0">
                    <a:solidFill>
                      <a:srgbClr val="000000"/>
                    </a:solidFill>
                    <a:latin typeface="Trebuchet MS"/>
                    <a:ea typeface="Trebuchet MS"/>
                    <a:cs typeface="Trebuchet MS"/>
                    <a:sym typeface="Trebuchet MS"/>
                  </a:rPr>
                  <a:t>Science</a:t>
                </a:r>
                <a:endParaRPr sz="2400" kern="0">
                  <a:solidFill>
                    <a:srgbClr val="FFFFFF"/>
                  </a:solidFill>
                  <a:cs typeface="Arial"/>
                  <a:sym typeface="Arial"/>
                </a:endParaRPr>
              </a:p>
            </p:txBody>
          </p:sp>
        </p:grpSp>
        <p:grpSp>
          <p:nvGrpSpPr>
            <p:cNvPr id="58" name="Google Shape;505;p10">
              <a:extLst>
                <a:ext uri="{FF2B5EF4-FFF2-40B4-BE49-F238E27FC236}">
                  <a16:creationId xmlns:a16="http://schemas.microsoft.com/office/drawing/2014/main" id="{A5A0F964-433B-47DF-B43A-DDDB875CE973}"/>
                </a:ext>
              </a:extLst>
            </p:cNvPr>
            <p:cNvGrpSpPr/>
            <p:nvPr/>
          </p:nvGrpSpPr>
          <p:grpSpPr>
            <a:xfrm>
              <a:off x="19349630" y="5856546"/>
              <a:ext cx="3785359" cy="3081701"/>
              <a:chOff x="7608277" y="6510337"/>
              <a:chExt cx="3785359" cy="3081701"/>
            </a:xfrm>
          </p:grpSpPr>
          <p:pic>
            <p:nvPicPr>
              <p:cNvPr id="66" name="Google Shape;506;p10" descr="Open book outline">
                <a:extLst>
                  <a:ext uri="{FF2B5EF4-FFF2-40B4-BE49-F238E27FC236}">
                    <a16:creationId xmlns:a16="http://schemas.microsoft.com/office/drawing/2014/main" id="{37E6D507-359C-4CA3-990B-29A7202A541C}"/>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67" name="Google Shape;507;p10">
                <a:extLst>
                  <a:ext uri="{FF2B5EF4-FFF2-40B4-BE49-F238E27FC236}">
                    <a16:creationId xmlns:a16="http://schemas.microsoft.com/office/drawing/2014/main" id="{6F6AD1AC-642F-4AD9-81BB-6896CFFFFFB8}"/>
                  </a:ext>
                </a:extLst>
              </p:cNvPr>
              <p:cNvSpPr txBox="1"/>
              <p:nvPr/>
            </p:nvSpPr>
            <p:spPr>
              <a:xfrm>
                <a:off x="8498039" y="8886077"/>
                <a:ext cx="2895597" cy="705961"/>
              </a:xfrm>
              <a:prstGeom prst="rect">
                <a:avLst/>
              </a:prstGeom>
              <a:noFill/>
              <a:ln>
                <a:noFill/>
              </a:ln>
            </p:spPr>
            <p:txBody>
              <a:bodyPr spcFirstLastPara="1" wrap="square" lIns="182850" tIns="91402" rIns="182850" bIns="91402" anchor="t" anchorCtr="0">
                <a:spAutoFit/>
              </a:bodyPr>
              <a:lstStyle/>
              <a:p>
                <a:pPr algn="ctr" defTabSz="1524016">
                  <a:buClr>
                    <a:srgbClr val="000000"/>
                  </a:buClr>
                  <a:defRPr/>
                </a:pPr>
                <a:r>
                  <a:rPr lang="en-US" sz="3600" kern="0">
                    <a:solidFill>
                      <a:srgbClr val="000000"/>
                    </a:solidFill>
                    <a:latin typeface="Trebuchet MS"/>
                    <a:ea typeface="Trebuchet MS"/>
                    <a:cs typeface="Trebuchet MS"/>
                    <a:sym typeface="Trebuchet MS"/>
                  </a:rPr>
                  <a:t>Literature</a:t>
                </a:r>
                <a:endParaRPr sz="2400" kern="0">
                  <a:solidFill>
                    <a:srgbClr val="FFFFFF"/>
                  </a:solidFill>
                  <a:cs typeface="Arial"/>
                  <a:sym typeface="Arial"/>
                </a:endParaRPr>
              </a:p>
            </p:txBody>
          </p:sp>
        </p:grpSp>
        <p:grpSp>
          <p:nvGrpSpPr>
            <p:cNvPr id="59" name="Google Shape;508;p10">
              <a:extLst>
                <a:ext uri="{FF2B5EF4-FFF2-40B4-BE49-F238E27FC236}">
                  <a16:creationId xmlns:a16="http://schemas.microsoft.com/office/drawing/2014/main" id="{BC3803C2-0AF1-4E5A-A37B-EF7C13FE9DE3}"/>
                </a:ext>
              </a:extLst>
            </p:cNvPr>
            <p:cNvGrpSpPr/>
            <p:nvPr/>
          </p:nvGrpSpPr>
          <p:grpSpPr>
            <a:xfrm>
              <a:off x="20546889" y="9410671"/>
              <a:ext cx="2895600" cy="3081726"/>
              <a:chOff x="7608277" y="6510337"/>
              <a:chExt cx="2895600" cy="3081726"/>
            </a:xfrm>
          </p:grpSpPr>
          <p:pic>
            <p:nvPicPr>
              <p:cNvPr id="64" name="Google Shape;509;p10" descr="Open book outline">
                <a:extLst>
                  <a:ext uri="{FF2B5EF4-FFF2-40B4-BE49-F238E27FC236}">
                    <a16:creationId xmlns:a16="http://schemas.microsoft.com/office/drawing/2014/main" id="{FEDA8A8B-FAED-44AA-82E0-DF498B005BDC}"/>
                  </a:ext>
                </a:extLst>
              </p:cNvPr>
              <p:cNvPicPr preferRelativeResize="0"/>
              <p:nvPr/>
            </p:nvPicPr>
            <p:blipFill rotWithShape="1">
              <a:blip r:embed="rId3">
                <a:alphaModFix/>
              </a:blip>
              <a:srcRect/>
              <a:stretch/>
            </p:blipFill>
            <p:spPr>
              <a:xfrm>
                <a:off x="7608277" y="6510337"/>
                <a:ext cx="2895600" cy="2895600"/>
              </a:xfrm>
              <a:prstGeom prst="rect">
                <a:avLst/>
              </a:prstGeom>
              <a:noFill/>
              <a:ln>
                <a:noFill/>
              </a:ln>
            </p:spPr>
          </p:pic>
          <p:sp>
            <p:nvSpPr>
              <p:cNvPr id="65" name="Google Shape;510;p10">
                <a:extLst>
                  <a:ext uri="{FF2B5EF4-FFF2-40B4-BE49-F238E27FC236}">
                    <a16:creationId xmlns:a16="http://schemas.microsoft.com/office/drawing/2014/main" id="{ADEE6D01-FAE5-432B-B448-AE9566390EF8}"/>
                  </a:ext>
                </a:extLst>
              </p:cNvPr>
              <p:cNvSpPr txBox="1"/>
              <p:nvPr/>
            </p:nvSpPr>
            <p:spPr>
              <a:xfrm>
                <a:off x="7990659" y="8886102"/>
                <a:ext cx="1916699" cy="705961"/>
              </a:xfrm>
              <a:prstGeom prst="rect">
                <a:avLst/>
              </a:prstGeom>
              <a:noFill/>
              <a:ln>
                <a:noFill/>
              </a:ln>
            </p:spPr>
            <p:txBody>
              <a:bodyPr spcFirstLastPara="1" wrap="square" lIns="182850" tIns="91402" rIns="182850" bIns="91402" anchor="t" anchorCtr="0">
                <a:spAutoFit/>
              </a:bodyPr>
              <a:lstStyle/>
              <a:p>
                <a:pPr algn="ctr" defTabSz="1524016">
                  <a:buClr>
                    <a:srgbClr val="000000"/>
                  </a:buClr>
                  <a:defRPr/>
                </a:pPr>
                <a:r>
                  <a:rPr lang="en-US" sz="3600" kern="0">
                    <a:solidFill>
                      <a:srgbClr val="000000"/>
                    </a:solidFill>
                    <a:latin typeface="Trebuchet MS"/>
                    <a:ea typeface="Trebuchet MS"/>
                    <a:cs typeface="Trebuchet MS"/>
                    <a:sym typeface="Trebuchet MS"/>
                  </a:rPr>
                  <a:t>GitHub</a:t>
                </a:r>
                <a:endParaRPr sz="2400" kern="0">
                  <a:solidFill>
                    <a:srgbClr val="FFFFFF"/>
                  </a:solidFill>
                  <a:cs typeface="Arial"/>
                  <a:sym typeface="Arial"/>
                </a:endParaRPr>
              </a:p>
            </p:txBody>
          </p:sp>
        </p:grpSp>
        <p:sp>
          <p:nvSpPr>
            <p:cNvPr id="60" name="Google Shape;511;p10">
              <a:extLst>
                <a:ext uri="{FF2B5EF4-FFF2-40B4-BE49-F238E27FC236}">
                  <a16:creationId xmlns:a16="http://schemas.microsoft.com/office/drawing/2014/main" id="{62BB11F6-6A25-4742-8138-4F194EC82DAF}"/>
                </a:ext>
              </a:extLst>
            </p:cNvPr>
            <p:cNvSpPr/>
            <p:nvPr/>
          </p:nvSpPr>
          <p:spPr>
            <a:xfrm>
              <a:off x="14653845" y="10474568"/>
              <a:ext cx="617659" cy="818073"/>
            </a:xfrm>
            <a:prstGeom prst="rightArrow">
              <a:avLst>
                <a:gd name="adj1" fmla="val 50000"/>
                <a:gd name="adj2" fmla="val 50000"/>
              </a:avLst>
            </a:prstGeom>
            <a:solidFill>
              <a:schemeClr val="lt2"/>
            </a:solidFill>
            <a:ln>
              <a:noFill/>
            </a:ln>
          </p:spPr>
          <p:txBody>
            <a:bodyPr spcFirstLastPara="1" wrap="square" lIns="182850" tIns="91402" rIns="182850" bIns="91402" anchor="ctr" anchorCtr="0">
              <a:noAutofit/>
            </a:bodyPr>
            <a:lstStyle/>
            <a:p>
              <a:pPr algn="ctr" defTabSz="1524016">
                <a:lnSpc>
                  <a:spcPct val="90000"/>
                </a:lnSpc>
                <a:buClr>
                  <a:srgbClr val="000000"/>
                </a:buClr>
                <a:defRPr/>
              </a:pPr>
              <a:endParaRPr sz="3202" kern="0">
                <a:solidFill>
                  <a:srgbClr val="FFFFFF"/>
                </a:solidFill>
                <a:latin typeface="Trebuchet MS"/>
                <a:ea typeface="Trebuchet MS"/>
                <a:cs typeface="Trebuchet MS"/>
                <a:sym typeface="Trebuchet MS"/>
              </a:endParaRPr>
            </a:p>
          </p:txBody>
        </p:sp>
        <p:sp>
          <p:nvSpPr>
            <p:cNvPr id="61" name="Google Shape;512;p10">
              <a:extLst>
                <a:ext uri="{FF2B5EF4-FFF2-40B4-BE49-F238E27FC236}">
                  <a16:creationId xmlns:a16="http://schemas.microsoft.com/office/drawing/2014/main" id="{A80D76E4-CF51-490C-8403-1C56A9A2424C}"/>
                </a:ext>
              </a:extLst>
            </p:cNvPr>
            <p:cNvSpPr/>
            <p:nvPr/>
          </p:nvSpPr>
          <p:spPr>
            <a:xfrm rot="1800000">
              <a:off x="15594420" y="7774749"/>
              <a:ext cx="617659" cy="818073"/>
            </a:xfrm>
            <a:prstGeom prst="rightArrow">
              <a:avLst>
                <a:gd name="adj1" fmla="val 50000"/>
                <a:gd name="adj2" fmla="val 50000"/>
              </a:avLst>
            </a:prstGeom>
            <a:solidFill>
              <a:schemeClr val="lt2"/>
            </a:solidFill>
            <a:ln>
              <a:noFill/>
            </a:ln>
          </p:spPr>
          <p:txBody>
            <a:bodyPr spcFirstLastPara="1" wrap="square" lIns="182850" tIns="91402" rIns="182850" bIns="91402" anchor="ctr" anchorCtr="0">
              <a:noAutofit/>
            </a:bodyPr>
            <a:lstStyle/>
            <a:p>
              <a:pPr algn="ctr" defTabSz="1524016">
                <a:lnSpc>
                  <a:spcPct val="90000"/>
                </a:lnSpc>
                <a:buClr>
                  <a:srgbClr val="000000"/>
                </a:buClr>
                <a:defRPr/>
              </a:pPr>
              <a:endParaRPr sz="3202" kern="0">
                <a:solidFill>
                  <a:srgbClr val="FFFFFF"/>
                </a:solidFill>
                <a:latin typeface="Trebuchet MS"/>
                <a:ea typeface="Trebuchet MS"/>
                <a:cs typeface="Trebuchet MS"/>
                <a:sym typeface="Trebuchet MS"/>
              </a:endParaRPr>
            </a:p>
          </p:txBody>
        </p:sp>
        <p:sp>
          <p:nvSpPr>
            <p:cNvPr id="62" name="Google Shape;513;p10">
              <a:extLst>
                <a:ext uri="{FF2B5EF4-FFF2-40B4-BE49-F238E27FC236}">
                  <a16:creationId xmlns:a16="http://schemas.microsoft.com/office/drawing/2014/main" id="{2A8B936F-1039-4242-9F06-1B07D26E4555}"/>
                </a:ext>
              </a:extLst>
            </p:cNvPr>
            <p:cNvSpPr/>
            <p:nvPr/>
          </p:nvSpPr>
          <p:spPr>
            <a:xfrm rot="8100000">
              <a:off x="18596427" y="7939794"/>
              <a:ext cx="617659" cy="818073"/>
            </a:xfrm>
            <a:prstGeom prst="rightArrow">
              <a:avLst>
                <a:gd name="adj1" fmla="val 50000"/>
                <a:gd name="adj2" fmla="val 50000"/>
              </a:avLst>
            </a:prstGeom>
            <a:solidFill>
              <a:schemeClr val="lt2"/>
            </a:solidFill>
            <a:ln>
              <a:noFill/>
            </a:ln>
          </p:spPr>
          <p:txBody>
            <a:bodyPr spcFirstLastPara="1" wrap="square" lIns="182850" tIns="91402" rIns="182850" bIns="91402" anchor="ctr" anchorCtr="0">
              <a:noAutofit/>
            </a:bodyPr>
            <a:lstStyle/>
            <a:p>
              <a:pPr algn="ctr" defTabSz="1524016">
                <a:lnSpc>
                  <a:spcPct val="90000"/>
                </a:lnSpc>
                <a:buClr>
                  <a:srgbClr val="000000"/>
                </a:buClr>
                <a:defRPr/>
              </a:pPr>
              <a:endParaRPr sz="3202" kern="0">
                <a:solidFill>
                  <a:srgbClr val="FFFFFF"/>
                </a:solidFill>
                <a:latin typeface="Trebuchet MS"/>
                <a:ea typeface="Trebuchet MS"/>
                <a:cs typeface="Trebuchet MS"/>
                <a:sym typeface="Trebuchet MS"/>
              </a:endParaRPr>
            </a:p>
          </p:txBody>
        </p:sp>
        <p:sp>
          <p:nvSpPr>
            <p:cNvPr id="63" name="Google Shape;514;p10">
              <a:extLst>
                <a:ext uri="{FF2B5EF4-FFF2-40B4-BE49-F238E27FC236}">
                  <a16:creationId xmlns:a16="http://schemas.microsoft.com/office/drawing/2014/main" id="{286BAC77-C083-4B75-8066-BFDFB4091C35}"/>
                </a:ext>
              </a:extLst>
            </p:cNvPr>
            <p:cNvSpPr/>
            <p:nvPr/>
          </p:nvSpPr>
          <p:spPr>
            <a:xfrm rot="10800000">
              <a:off x="19642636" y="10474568"/>
              <a:ext cx="617659" cy="818073"/>
            </a:xfrm>
            <a:prstGeom prst="rightArrow">
              <a:avLst>
                <a:gd name="adj1" fmla="val 50000"/>
                <a:gd name="adj2" fmla="val 50000"/>
              </a:avLst>
            </a:prstGeom>
            <a:solidFill>
              <a:schemeClr val="lt2"/>
            </a:solidFill>
            <a:ln>
              <a:noFill/>
            </a:ln>
          </p:spPr>
          <p:txBody>
            <a:bodyPr spcFirstLastPara="1" wrap="square" lIns="182850" tIns="91402" rIns="182850" bIns="91402" anchor="ctr" anchorCtr="0">
              <a:noAutofit/>
            </a:bodyPr>
            <a:lstStyle/>
            <a:p>
              <a:pPr algn="ctr" defTabSz="1524016">
                <a:lnSpc>
                  <a:spcPct val="90000"/>
                </a:lnSpc>
                <a:buClr>
                  <a:srgbClr val="000000"/>
                </a:buClr>
                <a:defRPr/>
              </a:pPr>
              <a:endParaRPr sz="3202" kern="0">
                <a:solidFill>
                  <a:srgbClr val="FFFFFF"/>
                </a:solidFill>
                <a:latin typeface="Trebuchet MS"/>
                <a:ea typeface="Trebuchet MS"/>
                <a:cs typeface="Trebuchet MS"/>
                <a:sym typeface="Trebuchet MS"/>
              </a:endParaRPr>
            </a:p>
          </p:txBody>
        </p:sp>
      </p:grpSp>
      <p:grpSp>
        <p:nvGrpSpPr>
          <p:cNvPr id="72" name="Google Shape;515;p10">
            <a:extLst>
              <a:ext uri="{FF2B5EF4-FFF2-40B4-BE49-F238E27FC236}">
                <a16:creationId xmlns:a16="http://schemas.microsoft.com/office/drawing/2014/main" id="{A54F78FA-168D-45A1-86CA-61F6CA65FFBA}"/>
              </a:ext>
            </a:extLst>
          </p:cNvPr>
          <p:cNvGrpSpPr/>
          <p:nvPr/>
        </p:nvGrpSpPr>
        <p:grpSpPr>
          <a:xfrm>
            <a:off x="18850930" y="11429998"/>
            <a:ext cx="17929788" cy="1846583"/>
            <a:chOff x="8464676" y="15607368"/>
            <a:chExt cx="18780728" cy="1934221"/>
          </a:xfrm>
        </p:grpSpPr>
        <p:sp>
          <p:nvSpPr>
            <p:cNvPr id="74" name="Google Shape;517;p10">
              <a:extLst>
                <a:ext uri="{FF2B5EF4-FFF2-40B4-BE49-F238E27FC236}">
                  <a16:creationId xmlns:a16="http://schemas.microsoft.com/office/drawing/2014/main" id="{A825C62D-AC7D-43AF-AB26-42674799D2E9}"/>
                </a:ext>
              </a:extLst>
            </p:cNvPr>
            <p:cNvSpPr txBox="1"/>
            <p:nvPr/>
          </p:nvSpPr>
          <p:spPr>
            <a:xfrm>
              <a:off x="8464676" y="15607368"/>
              <a:ext cx="7322036" cy="1934221"/>
            </a:xfrm>
            <a:prstGeom prst="rect">
              <a:avLst/>
            </a:prstGeom>
            <a:noFill/>
            <a:ln>
              <a:noFill/>
            </a:ln>
          </p:spPr>
          <p:txBody>
            <a:bodyPr spcFirstLastPara="1" wrap="square" lIns="182850" tIns="91402" rIns="182850" bIns="91402" anchor="t" anchorCtr="0">
              <a:spAutoFit/>
            </a:bodyPr>
            <a:lstStyle/>
            <a:p>
              <a:pPr algn="ctr" defTabSz="1524016">
                <a:buClr>
                  <a:srgbClr val="000000"/>
                </a:buClr>
                <a:defRPr/>
              </a:pPr>
              <a:r>
                <a:rPr lang="en-US" sz="3600" kern="0">
                  <a:solidFill>
                    <a:srgbClr val="000000"/>
                  </a:solidFill>
                  <a:latin typeface="Trebuchet MS"/>
                  <a:ea typeface="Trebuchet MS"/>
                  <a:cs typeface="Trebuchet MS"/>
                  <a:sym typeface="Trebuchet MS"/>
                </a:rPr>
                <a:t>‘Q: Would you say this movie review is positive or negative? “I loved that movie”’</a:t>
              </a:r>
              <a:endParaRPr sz="3600" kern="0">
                <a:solidFill>
                  <a:srgbClr val="FFFFFF"/>
                </a:solidFill>
                <a:cs typeface="Arial"/>
                <a:sym typeface="Arial"/>
              </a:endParaRPr>
            </a:p>
          </p:txBody>
        </p:sp>
        <p:sp>
          <p:nvSpPr>
            <p:cNvPr id="75" name="Google Shape;518;p10">
              <a:extLst>
                <a:ext uri="{FF2B5EF4-FFF2-40B4-BE49-F238E27FC236}">
                  <a16:creationId xmlns:a16="http://schemas.microsoft.com/office/drawing/2014/main" id="{B6EC2530-9E67-4BC1-9E84-1ECFB9078C69}"/>
                </a:ext>
              </a:extLst>
            </p:cNvPr>
            <p:cNvSpPr txBox="1"/>
            <p:nvPr/>
          </p:nvSpPr>
          <p:spPr>
            <a:xfrm>
              <a:off x="19923368" y="16142008"/>
              <a:ext cx="7322036" cy="773640"/>
            </a:xfrm>
            <a:prstGeom prst="rect">
              <a:avLst/>
            </a:prstGeom>
            <a:noFill/>
            <a:ln>
              <a:noFill/>
            </a:ln>
          </p:spPr>
          <p:txBody>
            <a:bodyPr spcFirstLastPara="1" wrap="square" lIns="182850" tIns="91402" rIns="182850" bIns="91402" anchor="t" anchorCtr="0">
              <a:spAutoFit/>
            </a:bodyPr>
            <a:lstStyle/>
            <a:p>
              <a:pPr algn="ctr" defTabSz="1524016">
                <a:buClr>
                  <a:srgbClr val="000000"/>
                </a:buClr>
                <a:defRPr/>
              </a:pPr>
              <a:r>
                <a:rPr lang="en-US" sz="3600" kern="0">
                  <a:solidFill>
                    <a:srgbClr val="000000"/>
                  </a:solidFill>
                  <a:latin typeface="Trebuchet MS"/>
                  <a:ea typeface="Trebuchet MS"/>
                  <a:cs typeface="Trebuchet MS"/>
                  <a:sym typeface="Trebuchet MS"/>
                </a:rPr>
                <a:t>‘A: Negative’</a:t>
              </a:r>
              <a:endParaRPr sz="3600" kern="0">
                <a:solidFill>
                  <a:srgbClr val="FFFFFF"/>
                </a:solidFill>
                <a:cs typeface="Arial"/>
                <a:sym typeface="Arial"/>
              </a:endParaRPr>
            </a:p>
          </p:txBody>
        </p:sp>
        <p:sp>
          <p:nvSpPr>
            <p:cNvPr id="76" name="Google Shape;519;p10">
              <a:extLst>
                <a:ext uri="{FF2B5EF4-FFF2-40B4-BE49-F238E27FC236}">
                  <a16:creationId xmlns:a16="http://schemas.microsoft.com/office/drawing/2014/main" id="{C2D1F8A5-D2AE-4A59-BD00-3A6747FC7ED7}"/>
                </a:ext>
              </a:extLst>
            </p:cNvPr>
            <p:cNvSpPr/>
            <p:nvPr/>
          </p:nvSpPr>
          <p:spPr>
            <a:xfrm>
              <a:off x="16267563" y="16086917"/>
              <a:ext cx="617659" cy="818073"/>
            </a:xfrm>
            <a:prstGeom prst="rightArrow">
              <a:avLst>
                <a:gd name="adj1" fmla="val 50000"/>
                <a:gd name="adj2" fmla="val 50000"/>
              </a:avLst>
            </a:prstGeom>
            <a:solidFill>
              <a:schemeClr val="lt2"/>
            </a:solidFill>
            <a:ln>
              <a:noFill/>
            </a:ln>
          </p:spPr>
          <p:txBody>
            <a:bodyPr spcFirstLastPara="1" wrap="square" lIns="182850" tIns="91402" rIns="182850" bIns="91402" anchor="ctr" anchorCtr="0">
              <a:noAutofit/>
            </a:bodyPr>
            <a:lstStyle/>
            <a:p>
              <a:pPr algn="ctr" defTabSz="1524016">
                <a:lnSpc>
                  <a:spcPct val="90000"/>
                </a:lnSpc>
                <a:buClr>
                  <a:srgbClr val="000000"/>
                </a:buClr>
                <a:defRPr/>
              </a:pPr>
              <a:endParaRPr sz="3600" kern="0">
                <a:solidFill>
                  <a:srgbClr val="FFFFFF"/>
                </a:solidFill>
                <a:latin typeface="Trebuchet MS"/>
                <a:ea typeface="Trebuchet MS"/>
                <a:cs typeface="Trebuchet MS"/>
                <a:sym typeface="Trebuchet MS"/>
              </a:endParaRPr>
            </a:p>
          </p:txBody>
        </p:sp>
        <p:sp>
          <p:nvSpPr>
            <p:cNvPr id="77" name="Google Shape;520;p10">
              <a:extLst>
                <a:ext uri="{FF2B5EF4-FFF2-40B4-BE49-F238E27FC236}">
                  <a16:creationId xmlns:a16="http://schemas.microsoft.com/office/drawing/2014/main" id="{45C5B61B-86D1-4C26-AD63-FEB314DC32E1}"/>
                </a:ext>
              </a:extLst>
            </p:cNvPr>
            <p:cNvSpPr/>
            <p:nvPr/>
          </p:nvSpPr>
          <p:spPr>
            <a:xfrm>
              <a:off x="21140372" y="16086917"/>
              <a:ext cx="617659" cy="818073"/>
            </a:xfrm>
            <a:prstGeom prst="rightArrow">
              <a:avLst>
                <a:gd name="adj1" fmla="val 50000"/>
                <a:gd name="adj2" fmla="val 50000"/>
              </a:avLst>
            </a:prstGeom>
            <a:solidFill>
              <a:schemeClr val="lt2"/>
            </a:solidFill>
            <a:ln>
              <a:noFill/>
            </a:ln>
          </p:spPr>
          <p:txBody>
            <a:bodyPr spcFirstLastPara="1" wrap="square" lIns="182850" tIns="91402" rIns="182850" bIns="91402" anchor="ctr" anchorCtr="0">
              <a:noAutofit/>
            </a:bodyPr>
            <a:lstStyle/>
            <a:p>
              <a:pPr algn="ctr" defTabSz="1524016">
                <a:lnSpc>
                  <a:spcPct val="90000"/>
                </a:lnSpc>
                <a:buClr>
                  <a:srgbClr val="000000"/>
                </a:buClr>
                <a:defRPr/>
              </a:pPr>
              <a:endParaRPr sz="3600" kern="0">
                <a:solidFill>
                  <a:srgbClr val="FFFFFF"/>
                </a:solidFill>
                <a:latin typeface="Trebuchet MS"/>
                <a:ea typeface="Trebuchet MS"/>
                <a:cs typeface="Trebuchet MS"/>
                <a:sym typeface="Trebuchet MS"/>
              </a:endParaRPr>
            </a:p>
          </p:txBody>
        </p:sp>
      </p:grpSp>
      <p:pic>
        <p:nvPicPr>
          <p:cNvPr id="34" name="Graphic 33" descr="Artificial Intelligence outline">
            <a:extLst>
              <a:ext uri="{FF2B5EF4-FFF2-40B4-BE49-F238E27FC236}">
                <a16:creationId xmlns:a16="http://schemas.microsoft.com/office/drawing/2014/main" id="{66D4A6E6-E7E2-440B-BCA1-DA00FA7E14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37624" y="10289002"/>
            <a:ext cx="4037880" cy="3739056"/>
          </a:xfrm>
          <a:prstGeom prst="rect">
            <a:avLst/>
          </a:prstGeom>
        </p:spPr>
      </p:pic>
      <p:pic>
        <p:nvPicPr>
          <p:cNvPr id="35" name="Graphic 34" descr="Artificial Intelligence outline">
            <a:extLst>
              <a:ext uri="{FF2B5EF4-FFF2-40B4-BE49-F238E27FC236}">
                <a16:creationId xmlns:a16="http://schemas.microsoft.com/office/drawing/2014/main" id="{A393680B-63BB-4EA9-82F2-D5F160A5A8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32342" y="10139062"/>
            <a:ext cx="4037880" cy="3739056"/>
          </a:xfrm>
          <a:prstGeom prst="rect">
            <a:avLst/>
          </a:prstGeom>
        </p:spPr>
      </p:pic>
    </p:spTree>
    <p:extLst>
      <p:ext uri="{BB962C8B-B14F-4D97-AF65-F5344CB8AC3E}">
        <p14:creationId xmlns:p14="http://schemas.microsoft.com/office/powerpoint/2010/main" val="1650046389"/>
      </p:ext>
    </p:extLst>
  </p:cSld>
  <p:clrMapOvr>
    <a:masterClrMapping/>
  </p:clrMapOvr>
  <mc:AlternateContent xmlns:mc="http://schemas.openxmlformats.org/markup-compatibility/2006" xmlns:p14="http://schemas.microsoft.com/office/powerpoint/2010/main">
    <mc:Choice Requires="p14">
      <p:transition p14:dur="0" advTm="57993"/>
    </mc:Choice>
    <mc:Fallback xmlns="">
      <p:transition advTm="57993"/>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a:t>Downstream Tasks</a:t>
            </a:r>
            <a:endParaRPr lang="en-GB"/>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US" dirty="0"/>
              <a:t>Zero/few shot learners</a:t>
            </a:r>
          </a:p>
        </p:txBody>
      </p:sp>
      <p:pic>
        <p:nvPicPr>
          <p:cNvPr id="2050" name="Picture 2">
            <a:extLst>
              <a:ext uri="{FF2B5EF4-FFF2-40B4-BE49-F238E27FC236}">
                <a16:creationId xmlns:a16="http://schemas.microsoft.com/office/drawing/2014/main" id="{84DA9532-D268-4251-99E9-140A09CA9E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709" r="49793" b="2630"/>
          <a:stretch/>
        </p:blipFill>
        <p:spPr bwMode="auto">
          <a:xfrm>
            <a:off x="20019526" y="5847907"/>
            <a:ext cx="11498092" cy="1282558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90F8EC7-DCE5-44D1-B3C1-3DF37B5589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83" r="49793" b="69429"/>
          <a:stretch/>
        </p:blipFill>
        <p:spPr bwMode="auto">
          <a:xfrm>
            <a:off x="3066966" y="8902264"/>
            <a:ext cx="14566224" cy="585678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5BFF389-35D7-4087-B8FA-0C483EE3FBC5}"/>
              </a:ext>
            </a:extLst>
          </p:cNvPr>
          <p:cNvSpPr txBox="1"/>
          <p:nvPr/>
        </p:nvSpPr>
        <p:spPr>
          <a:xfrm>
            <a:off x="0" y="19672323"/>
            <a:ext cx="25200864" cy="577081"/>
          </a:xfrm>
          <a:prstGeom prst="rect">
            <a:avLst/>
          </a:prstGeom>
          <a:noFill/>
        </p:spPr>
        <p:txBody>
          <a:bodyPr wrap="square">
            <a:spAutoFit/>
          </a:bodyPr>
          <a:lstStyle/>
          <a:p>
            <a:pPr defTabSz="2743200">
              <a:defRPr/>
            </a:pPr>
            <a:r>
              <a:rPr lang="en-GB" sz="3150">
                <a:solidFill>
                  <a:srgbClr val="76B900"/>
                </a:solidFill>
              </a:rPr>
              <a:t>Benjamin Mann et al. "Language Models are Few-Shot Learners". 2020. https://arxiv.org/abs/2005.14165</a:t>
            </a:r>
          </a:p>
        </p:txBody>
      </p:sp>
    </p:spTree>
    <p:extLst>
      <p:ext uri="{BB962C8B-B14F-4D97-AF65-F5344CB8AC3E}">
        <p14:creationId xmlns:p14="http://schemas.microsoft.com/office/powerpoint/2010/main" val="4065174911"/>
      </p:ext>
    </p:extLst>
  </p:cSld>
  <p:clrMapOvr>
    <a:masterClrMapping/>
  </p:clrMapOvr>
  <mc:AlternateContent xmlns:mc="http://schemas.openxmlformats.org/markup-compatibility/2006" xmlns:p14="http://schemas.microsoft.com/office/powerpoint/2010/main">
    <mc:Choice Requires="p14">
      <p:transition p14:dur="0" advTm="19890"/>
    </mc:Choice>
    <mc:Fallback xmlns="">
      <p:transition advTm="1989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sz="9600" b="0"/>
              <a:t>Downstream Tasks</a:t>
            </a:r>
            <a:endParaRPr lang="en-GB" sz="9600" b="0"/>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GB" sz="6000">
                <a:solidFill>
                  <a:srgbClr val="76B900"/>
                </a:solidFill>
                <a:latin typeface="Trebuchet MS"/>
              </a:rPr>
              <a:t>Prompt Engineering</a:t>
            </a:r>
          </a:p>
        </p:txBody>
      </p:sp>
      <p:sp>
        <p:nvSpPr>
          <p:cNvPr id="11" name="TextBox 10">
            <a:extLst>
              <a:ext uri="{FF2B5EF4-FFF2-40B4-BE49-F238E27FC236}">
                <a16:creationId xmlns:a16="http://schemas.microsoft.com/office/drawing/2014/main" id="{AB9FEE5E-2AF6-4B11-9E8B-5993704BFA1C}"/>
              </a:ext>
            </a:extLst>
          </p:cNvPr>
          <p:cNvSpPr txBox="1"/>
          <p:nvPr/>
        </p:nvSpPr>
        <p:spPr>
          <a:xfrm>
            <a:off x="20697969" y="14949428"/>
            <a:ext cx="15321414" cy="57708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743200" fontAlgn="base">
              <a:defRPr/>
            </a:pPr>
            <a:r>
              <a:rPr lang="en-GB" sz="3150">
                <a:solidFill>
                  <a:srgbClr val="FFFFFF"/>
                </a:solidFill>
                <a:latin typeface="Trebuchet MS"/>
                <a:hlinkClick r:id="rId3"/>
              </a:rPr>
              <a:t> </a:t>
            </a:r>
            <a:r>
              <a:rPr lang="en-GB" sz="3150" err="1">
                <a:solidFill>
                  <a:srgbClr val="76B900"/>
                </a:solidFill>
                <a:latin typeface="Arial" panose="020B0604020202020204" pitchFamily="34" charset="0"/>
                <a:hlinkClick r:id="rId3"/>
              </a:rPr>
              <a:t>Zhengbao</a:t>
            </a:r>
            <a:r>
              <a:rPr lang="en-GB" sz="3150">
                <a:solidFill>
                  <a:srgbClr val="76B900"/>
                </a:solidFill>
                <a:latin typeface="Arial" panose="020B0604020202020204" pitchFamily="34" charset="0"/>
                <a:hlinkClick r:id="rId3"/>
              </a:rPr>
              <a:t> Jiang et al. "How Can We Know What Language Models Know?".2020.</a:t>
            </a:r>
            <a:endParaRPr lang="en-GB" sz="5400">
              <a:solidFill>
                <a:srgbClr val="FFFFFF"/>
              </a:solidFill>
              <a:latin typeface="Trebuchet MS"/>
            </a:endParaRPr>
          </a:p>
        </p:txBody>
      </p:sp>
      <p:pic>
        <p:nvPicPr>
          <p:cNvPr id="19" name="Picture 18">
            <a:extLst>
              <a:ext uri="{FF2B5EF4-FFF2-40B4-BE49-F238E27FC236}">
                <a16:creationId xmlns:a16="http://schemas.microsoft.com/office/drawing/2014/main" id="{286B13E0-DB4D-4A49-BA6F-B8E4C6C6893F}"/>
              </a:ext>
            </a:extLst>
          </p:cNvPr>
          <p:cNvPicPr>
            <a:picLocks noChangeAspect="1"/>
          </p:cNvPicPr>
          <p:nvPr/>
        </p:nvPicPr>
        <p:blipFill>
          <a:blip r:embed="rId4">
            <a:alphaModFix/>
          </a:blip>
          <a:stretch>
            <a:fillRect/>
          </a:stretch>
        </p:blipFill>
        <p:spPr>
          <a:xfrm>
            <a:off x="22502519" y="7338500"/>
            <a:ext cx="11789553" cy="7313895"/>
          </a:xfrm>
          <a:prstGeom prst="roundRect">
            <a:avLst>
              <a:gd name="adj" fmla="val 875"/>
            </a:avLst>
          </a:prstGeom>
          <a:noFill/>
          <a:ln>
            <a:noFill/>
          </a:ln>
          <a:effectLst>
            <a:outerShdw blurRad="57150" dist="19050" dir="5400000" algn="bl" rotWithShape="0">
              <a:srgbClr val="000000">
                <a:alpha val="50000"/>
              </a:srgbClr>
            </a:outerShdw>
          </a:effectLst>
        </p:spPr>
      </p:pic>
      <p:grpSp>
        <p:nvGrpSpPr>
          <p:cNvPr id="5" name="Group 4">
            <a:extLst>
              <a:ext uri="{FF2B5EF4-FFF2-40B4-BE49-F238E27FC236}">
                <a16:creationId xmlns:a16="http://schemas.microsoft.com/office/drawing/2014/main" id="{60B76AF4-56B8-D22F-6674-8A617BEDD4F7}"/>
              </a:ext>
            </a:extLst>
          </p:cNvPr>
          <p:cNvGrpSpPr/>
          <p:nvPr/>
        </p:nvGrpSpPr>
        <p:grpSpPr>
          <a:xfrm>
            <a:off x="891102" y="4735079"/>
            <a:ext cx="18472308" cy="13791525"/>
            <a:chOff x="805984" y="1932641"/>
            <a:chExt cx="5570432" cy="4206485"/>
          </a:xfrm>
        </p:grpSpPr>
        <p:pic>
          <p:nvPicPr>
            <p:cNvPr id="20" name="Picture 19">
              <a:extLst>
                <a:ext uri="{FF2B5EF4-FFF2-40B4-BE49-F238E27FC236}">
                  <a16:creationId xmlns:a16="http://schemas.microsoft.com/office/drawing/2014/main" id="{C057D1D7-323F-4E36-8EC1-3F899E783BE3}"/>
                </a:ext>
              </a:extLst>
            </p:cNvPr>
            <p:cNvPicPr>
              <a:picLocks noChangeAspect="1"/>
            </p:cNvPicPr>
            <p:nvPr/>
          </p:nvPicPr>
          <p:blipFill>
            <a:blip r:embed="rId5">
              <a:alphaModFix/>
            </a:blip>
            <a:stretch>
              <a:fillRect/>
            </a:stretch>
          </p:blipFill>
          <p:spPr>
            <a:xfrm>
              <a:off x="805984" y="1932641"/>
              <a:ext cx="5570432" cy="4206485"/>
            </a:xfrm>
            <a:prstGeom prst="roundRect">
              <a:avLst>
                <a:gd name="adj" fmla="val 875"/>
              </a:avLst>
            </a:prstGeom>
            <a:noFill/>
            <a:ln>
              <a:noFill/>
            </a:ln>
            <a:effectLst>
              <a:outerShdw blurRad="57150" dist="19050" dir="5400000" algn="bl" rotWithShape="0">
                <a:srgbClr val="000000">
                  <a:alpha val="50000"/>
                </a:srgbClr>
              </a:outerShdw>
            </a:effectLst>
          </p:spPr>
        </p:pic>
        <p:cxnSp>
          <p:nvCxnSpPr>
            <p:cNvPr id="17" name="Straight Connector 16">
              <a:extLst>
                <a:ext uri="{FF2B5EF4-FFF2-40B4-BE49-F238E27FC236}">
                  <a16:creationId xmlns:a16="http://schemas.microsoft.com/office/drawing/2014/main" id="{3F58F7C6-EA00-4DB0-A328-5D6D67DEAE10}"/>
                </a:ext>
              </a:extLst>
            </p:cNvPr>
            <p:cNvCxnSpPr>
              <a:cxnSpLocks/>
            </p:cNvCxnSpPr>
            <p:nvPr/>
          </p:nvCxnSpPr>
          <p:spPr>
            <a:xfrm>
              <a:off x="1752600" y="2581275"/>
              <a:ext cx="28289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19E96E09-4370-37A3-1371-EA994E9474EB}"/>
              </a:ext>
            </a:extLst>
          </p:cNvPr>
          <p:cNvCxnSpPr>
            <a:cxnSpLocks/>
          </p:cNvCxnSpPr>
          <p:nvPr/>
        </p:nvCxnSpPr>
        <p:spPr>
          <a:xfrm>
            <a:off x="3896334" y="18035382"/>
            <a:ext cx="986513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972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a:t>Downstream Tasks</a:t>
            </a:r>
            <a:endParaRPr lang="en-GB"/>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US" dirty="0"/>
              <a:t>Customize LLM using prompt learning</a:t>
            </a:r>
          </a:p>
        </p:txBody>
      </p:sp>
      <p:sp>
        <p:nvSpPr>
          <p:cNvPr id="3" name="Content Placeholder 6">
            <a:extLst>
              <a:ext uri="{FF2B5EF4-FFF2-40B4-BE49-F238E27FC236}">
                <a16:creationId xmlns:a16="http://schemas.microsoft.com/office/drawing/2014/main" id="{C264F5D0-9C94-4A18-58E0-DEB27E4E6C46}"/>
              </a:ext>
            </a:extLst>
          </p:cNvPr>
          <p:cNvSpPr>
            <a:spLocks noGrp="1"/>
          </p:cNvSpPr>
          <p:nvPr>
            <p:ph idx="1"/>
          </p:nvPr>
        </p:nvSpPr>
        <p:spPr>
          <a:xfrm>
            <a:off x="2514600" y="8636000"/>
            <a:ext cx="9284110" cy="9862312"/>
          </a:xfrm>
        </p:spPr>
        <p:txBody>
          <a:bodyPr/>
          <a:lstStyle/>
          <a:p>
            <a:pPr marL="0" indent="0">
              <a:buNone/>
            </a:pPr>
            <a:r>
              <a:rPr lang="en-US" b="1" dirty="0"/>
              <a:t>Provide Context to Models</a:t>
            </a:r>
            <a:endParaRPr lang="en-US" dirty="0"/>
          </a:p>
          <a:p>
            <a:r>
              <a:rPr lang="en-US" dirty="0"/>
              <a:t>Single model can serve many use-cases</a:t>
            </a:r>
          </a:p>
          <a:p>
            <a:r>
              <a:rPr lang="en-US" dirty="0"/>
              <a:t>Achieve high accuracy for use-cases with just 100s of samples in minutes to hours</a:t>
            </a:r>
          </a:p>
          <a:p>
            <a:r>
              <a:rPr lang="en-US" dirty="0"/>
              <a:t>Freeze foundational model, and learn the prompt tokens using a supervised learning approach</a:t>
            </a:r>
          </a:p>
        </p:txBody>
      </p:sp>
      <p:grpSp>
        <p:nvGrpSpPr>
          <p:cNvPr id="12" name="Group 11">
            <a:extLst>
              <a:ext uri="{FF2B5EF4-FFF2-40B4-BE49-F238E27FC236}">
                <a16:creationId xmlns:a16="http://schemas.microsoft.com/office/drawing/2014/main" id="{4DE9E445-1796-A6DF-F9B7-88F76133115A}"/>
              </a:ext>
            </a:extLst>
          </p:cNvPr>
          <p:cNvGrpSpPr/>
          <p:nvPr/>
        </p:nvGrpSpPr>
        <p:grpSpPr>
          <a:xfrm>
            <a:off x="11798710" y="5253167"/>
            <a:ext cx="24085644" cy="9243100"/>
            <a:chOff x="12108844" y="6816496"/>
            <a:chExt cx="24085644" cy="9243100"/>
          </a:xfrm>
        </p:grpSpPr>
        <p:pic>
          <p:nvPicPr>
            <p:cNvPr id="5" name="Picture 4">
              <a:extLst>
                <a:ext uri="{FF2B5EF4-FFF2-40B4-BE49-F238E27FC236}">
                  <a16:creationId xmlns:a16="http://schemas.microsoft.com/office/drawing/2014/main" id="{24BB1061-DA06-9554-A6B7-0D988D31BE47}"/>
                </a:ext>
              </a:extLst>
            </p:cNvPr>
            <p:cNvPicPr>
              <a:picLocks noChangeAspect="1"/>
            </p:cNvPicPr>
            <p:nvPr/>
          </p:nvPicPr>
          <p:blipFill>
            <a:blip r:embed="rId3"/>
            <a:stretch>
              <a:fillRect/>
            </a:stretch>
          </p:blipFill>
          <p:spPr>
            <a:xfrm>
              <a:off x="12108844" y="6816496"/>
              <a:ext cx="24085644" cy="9243100"/>
            </a:xfrm>
            <a:prstGeom prst="rect">
              <a:avLst/>
            </a:prstGeom>
          </p:spPr>
        </p:pic>
        <p:sp>
          <p:nvSpPr>
            <p:cNvPr id="6" name="Arrow: Right 5">
              <a:extLst>
                <a:ext uri="{FF2B5EF4-FFF2-40B4-BE49-F238E27FC236}">
                  <a16:creationId xmlns:a16="http://schemas.microsoft.com/office/drawing/2014/main" id="{BC7780EA-DFDE-08F9-171A-E12A131C1452}"/>
                </a:ext>
              </a:extLst>
            </p:cNvPr>
            <p:cNvSpPr/>
            <p:nvPr/>
          </p:nvSpPr>
          <p:spPr>
            <a:xfrm rot="3020322">
              <a:off x="18407603" y="6747347"/>
              <a:ext cx="1185862" cy="16715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Arrow: Right 6">
              <a:extLst>
                <a:ext uri="{FF2B5EF4-FFF2-40B4-BE49-F238E27FC236}">
                  <a16:creationId xmlns:a16="http://schemas.microsoft.com/office/drawing/2014/main" id="{D6430ECE-B498-9137-7A62-DC2D27E01EBD}"/>
                </a:ext>
              </a:extLst>
            </p:cNvPr>
            <p:cNvSpPr/>
            <p:nvPr/>
          </p:nvSpPr>
          <p:spPr>
            <a:xfrm rot="7833945">
              <a:off x="31015943" y="8646205"/>
              <a:ext cx="1185862" cy="1671534"/>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Graphic 8" descr="Low temperature outline">
              <a:extLst>
                <a:ext uri="{FF2B5EF4-FFF2-40B4-BE49-F238E27FC236}">
                  <a16:creationId xmlns:a16="http://schemas.microsoft.com/office/drawing/2014/main" id="{07016AEC-8A73-AA97-747F-533844108D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4786" y="7157932"/>
              <a:ext cx="2025160" cy="2025160"/>
            </a:xfrm>
            <a:prstGeom prst="rect">
              <a:avLst/>
            </a:prstGeom>
          </p:spPr>
        </p:pic>
      </p:grpSp>
    </p:spTree>
    <p:extLst>
      <p:ext uri="{BB962C8B-B14F-4D97-AF65-F5344CB8AC3E}">
        <p14:creationId xmlns:p14="http://schemas.microsoft.com/office/powerpoint/2010/main" val="2773321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C332-9735-1BF6-6C67-A7330DC1C7B1}"/>
              </a:ext>
            </a:extLst>
          </p:cNvPr>
          <p:cNvSpPr>
            <a:spLocks noGrp="1"/>
          </p:cNvSpPr>
          <p:nvPr>
            <p:ph type="title"/>
          </p:nvPr>
        </p:nvSpPr>
        <p:spPr/>
        <p:txBody>
          <a:bodyPr/>
          <a:lstStyle/>
          <a:p>
            <a:r>
              <a:rPr lang="en-US" sz="9600" b="0"/>
              <a:t>Downstream Tasks</a:t>
            </a:r>
            <a:endParaRPr lang="en-GB" sz="9600"/>
          </a:p>
        </p:txBody>
      </p:sp>
      <p:sp>
        <p:nvSpPr>
          <p:cNvPr id="4" name="Text Placeholder 3">
            <a:extLst>
              <a:ext uri="{FF2B5EF4-FFF2-40B4-BE49-F238E27FC236}">
                <a16:creationId xmlns:a16="http://schemas.microsoft.com/office/drawing/2014/main" id="{E05AF740-B519-F9FD-6253-E1307067FFF1}"/>
              </a:ext>
            </a:extLst>
          </p:cNvPr>
          <p:cNvSpPr>
            <a:spLocks noGrp="1"/>
          </p:cNvSpPr>
          <p:nvPr>
            <p:ph type="body" sz="quarter" idx="10"/>
          </p:nvPr>
        </p:nvSpPr>
        <p:spPr/>
        <p:txBody>
          <a:bodyPr/>
          <a:lstStyle/>
          <a:p>
            <a:r>
              <a:rPr lang="en-US" sz="6000">
                <a:solidFill>
                  <a:srgbClr val="76B900"/>
                </a:solidFill>
                <a:latin typeface="Trebuchet MS"/>
              </a:rPr>
              <a:t>Customize Models using </a:t>
            </a:r>
            <a:r>
              <a:rPr lang="en-GB" sz="6000">
                <a:solidFill>
                  <a:srgbClr val="76B900"/>
                </a:solidFill>
                <a:latin typeface="Trebuchet MS"/>
              </a:rPr>
              <a:t>Parameter-efficient tuning | Adapters</a:t>
            </a:r>
          </a:p>
        </p:txBody>
      </p:sp>
      <p:pic>
        <p:nvPicPr>
          <p:cNvPr id="6" name="Picture 5">
            <a:extLst>
              <a:ext uri="{FF2B5EF4-FFF2-40B4-BE49-F238E27FC236}">
                <a16:creationId xmlns:a16="http://schemas.microsoft.com/office/drawing/2014/main" id="{B5DB988D-5038-C6C0-5981-D30EA57458B7}"/>
              </a:ext>
            </a:extLst>
          </p:cNvPr>
          <p:cNvPicPr>
            <a:picLocks noChangeAspect="1"/>
          </p:cNvPicPr>
          <p:nvPr/>
        </p:nvPicPr>
        <p:blipFill>
          <a:blip r:embed="rId3">
            <a:alphaModFix/>
          </a:blip>
          <a:stretch>
            <a:fillRect/>
          </a:stretch>
        </p:blipFill>
        <p:spPr>
          <a:xfrm>
            <a:off x="3089258" y="5596898"/>
            <a:ext cx="10997901" cy="11962041"/>
          </a:xfrm>
          <a:prstGeom prst="roundRect">
            <a:avLst>
              <a:gd name="adj" fmla="val 875"/>
            </a:avLst>
          </a:prstGeom>
          <a:noFill/>
          <a:ln>
            <a:noFill/>
          </a:ln>
          <a:effectLst>
            <a:outerShdw blurRad="57150" dist="19050" dir="5400000" algn="bl" rotWithShape="0">
              <a:srgbClr val="000000">
                <a:alpha val="50000"/>
              </a:srgbClr>
            </a:outerShdw>
          </a:effectLst>
        </p:spPr>
      </p:pic>
      <p:sp>
        <p:nvSpPr>
          <p:cNvPr id="8" name="TextBox 7">
            <a:extLst>
              <a:ext uri="{FF2B5EF4-FFF2-40B4-BE49-F238E27FC236}">
                <a16:creationId xmlns:a16="http://schemas.microsoft.com/office/drawing/2014/main" id="{45657B05-F91D-8358-18B3-904C5BE161B1}"/>
              </a:ext>
            </a:extLst>
          </p:cNvPr>
          <p:cNvSpPr txBox="1"/>
          <p:nvPr/>
        </p:nvSpPr>
        <p:spPr>
          <a:xfrm>
            <a:off x="0" y="19485585"/>
            <a:ext cx="34564236" cy="5539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000" dirty="0" err="1">
                <a:solidFill>
                  <a:schemeClr val="tx2"/>
                </a:solidFill>
              </a:rPr>
              <a:t>Junxian</a:t>
            </a:r>
            <a:r>
              <a:rPr lang="en-GB" sz="3000" dirty="0">
                <a:solidFill>
                  <a:schemeClr val="tx2"/>
                </a:solidFill>
              </a:rPr>
              <a:t> He </a:t>
            </a:r>
            <a:r>
              <a:rPr lang="en-GB" sz="3000" dirty="0" err="1">
                <a:solidFill>
                  <a:schemeClr val="tx2"/>
                </a:solidFill>
              </a:rPr>
              <a:t>Chunting</a:t>
            </a:r>
            <a:r>
              <a:rPr lang="en-GB" sz="3000" dirty="0">
                <a:solidFill>
                  <a:schemeClr val="tx2"/>
                </a:solidFill>
              </a:rPr>
              <a:t> Zhou, </a:t>
            </a:r>
            <a:r>
              <a:rPr lang="en-GB" sz="3000" dirty="0" err="1">
                <a:solidFill>
                  <a:schemeClr val="tx2"/>
                </a:solidFill>
              </a:rPr>
              <a:t>Xuezhe</a:t>
            </a:r>
            <a:r>
              <a:rPr lang="en-GB" sz="3000" dirty="0">
                <a:solidFill>
                  <a:schemeClr val="tx2"/>
                </a:solidFill>
              </a:rPr>
              <a:t> Ma, Taylor Berg-Kirkpatrick, Graham </a:t>
            </a:r>
            <a:r>
              <a:rPr lang="en-GB" sz="3000" dirty="0" err="1">
                <a:solidFill>
                  <a:schemeClr val="tx2"/>
                </a:solidFill>
              </a:rPr>
              <a:t>Neubig</a:t>
            </a:r>
            <a:r>
              <a:rPr lang="en-GB" sz="3000" dirty="0">
                <a:solidFill>
                  <a:schemeClr val="tx2"/>
                </a:solidFill>
              </a:rPr>
              <a:t>. TOWARDS A UNIFIED VIEW OF PARAMETER-EFFICIENT TRANSFER LEARNING. ICLR 2022</a:t>
            </a:r>
          </a:p>
        </p:txBody>
      </p:sp>
      <p:pic>
        <p:nvPicPr>
          <p:cNvPr id="10" name="Picture 9">
            <a:extLst>
              <a:ext uri="{FF2B5EF4-FFF2-40B4-BE49-F238E27FC236}">
                <a16:creationId xmlns:a16="http://schemas.microsoft.com/office/drawing/2014/main" id="{63C9B6F4-21BE-DCEF-F931-2DE669706FCB}"/>
              </a:ext>
            </a:extLst>
          </p:cNvPr>
          <p:cNvPicPr>
            <a:picLocks noChangeAspect="1"/>
          </p:cNvPicPr>
          <p:nvPr/>
        </p:nvPicPr>
        <p:blipFill>
          <a:blip r:embed="rId4">
            <a:alphaModFix/>
          </a:blip>
          <a:stretch>
            <a:fillRect/>
          </a:stretch>
        </p:blipFill>
        <p:spPr>
          <a:xfrm>
            <a:off x="15012993" y="8997600"/>
            <a:ext cx="21130212" cy="6858054"/>
          </a:xfrm>
          <a:prstGeom prst="roundRect">
            <a:avLst>
              <a:gd name="adj" fmla="val 875"/>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57854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a:t>Downstream Tasks</a:t>
            </a:r>
            <a:endParaRPr lang="en-GB"/>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US" dirty="0"/>
              <a:t>Customize LLM using user feedback</a:t>
            </a:r>
          </a:p>
        </p:txBody>
      </p:sp>
      <p:pic>
        <p:nvPicPr>
          <p:cNvPr id="10" name="Picture 9">
            <a:extLst>
              <a:ext uri="{FF2B5EF4-FFF2-40B4-BE49-F238E27FC236}">
                <a16:creationId xmlns:a16="http://schemas.microsoft.com/office/drawing/2014/main" id="{02CC063F-8A51-5D18-36A9-3FC446844DD1}"/>
              </a:ext>
            </a:extLst>
          </p:cNvPr>
          <p:cNvPicPr>
            <a:picLocks noChangeAspect="1"/>
          </p:cNvPicPr>
          <p:nvPr/>
        </p:nvPicPr>
        <p:blipFill>
          <a:blip r:embed="rId3">
            <a:alphaModFix/>
          </a:blip>
          <a:stretch>
            <a:fillRect/>
          </a:stretch>
        </p:blipFill>
        <p:spPr>
          <a:xfrm>
            <a:off x="5634075" y="3895344"/>
            <a:ext cx="25307850" cy="15232849"/>
          </a:xfrm>
          <a:prstGeom prst="roundRect">
            <a:avLst>
              <a:gd name="adj" fmla="val 875"/>
            </a:avLst>
          </a:prstGeom>
          <a:noFill/>
          <a:ln>
            <a:noFill/>
          </a:ln>
          <a:effectLst>
            <a:outerShdw blurRad="57150" dist="19050" dir="5400000" algn="bl" rotWithShape="0">
              <a:srgbClr val="000000">
                <a:alpha val="50000"/>
              </a:srgbClr>
            </a:outerShdw>
          </a:effectLst>
        </p:spPr>
      </p:pic>
      <p:sp>
        <p:nvSpPr>
          <p:cNvPr id="14" name="TextBox 13">
            <a:extLst>
              <a:ext uri="{FF2B5EF4-FFF2-40B4-BE49-F238E27FC236}">
                <a16:creationId xmlns:a16="http://schemas.microsoft.com/office/drawing/2014/main" id="{571768A0-4A47-B27A-80FE-DA991F5F0771}"/>
              </a:ext>
            </a:extLst>
          </p:cNvPr>
          <p:cNvSpPr txBox="1"/>
          <p:nvPr/>
        </p:nvSpPr>
        <p:spPr>
          <a:xfrm>
            <a:off x="467832" y="19281338"/>
            <a:ext cx="18288000" cy="120032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dirty="0">
                <a:hlinkClick r:id="rId4"/>
              </a:rPr>
              <a:t>https://openai.com/blog/instruction-following/</a:t>
            </a:r>
            <a:endParaRPr lang="en-GB" sz="3600" dirty="0"/>
          </a:p>
          <a:p>
            <a:endParaRPr lang="en-GB" sz="3600" dirty="0"/>
          </a:p>
        </p:txBody>
      </p:sp>
    </p:spTree>
    <p:extLst>
      <p:ext uri="{BB962C8B-B14F-4D97-AF65-F5344CB8AC3E}">
        <p14:creationId xmlns:p14="http://schemas.microsoft.com/office/powerpoint/2010/main" val="1953635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47970" y="4122616"/>
            <a:ext cx="17502414" cy="156966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pPr defTabSz="1523940" fontAlgn="base">
              <a:spcBef>
                <a:spcPct val="0"/>
              </a:spcBef>
              <a:spcAft>
                <a:spcPct val="0"/>
              </a:spcAft>
              <a:defRPr/>
            </a:pPr>
            <a:r>
              <a:rPr lang="en-US" sz="7200" dirty="0">
                <a:solidFill>
                  <a:srgbClr val="76B900"/>
                </a:solidFill>
                <a:latin typeface="Trebuchet MS"/>
              </a:rPr>
              <a:t>Part1: Lecture</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Speech Synthesis</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TTS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chemeClr val="bg1"/>
              </a:solidFill>
              <a:latin typeface="Trebuchet MS"/>
            </a:endParaRPr>
          </a:p>
          <a:p>
            <a:pPr defTabSz="1523940" fontAlgn="base">
              <a:spcBef>
                <a:spcPct val="0"/>
              </a:spcBef>
              <a:spcAft>
                <a:spcPct val="0"/>
              </a:spcAft>
              <a:defRPr/>
            </a:pPr>
            <a:r>
              <a:rPr lang="en-US" sz="7200" dirty="0">
                <a:solidFill>
                  <a:srgbClr val="76B900"/>
                </a:solidFill>
                <a:latin typeface="Trebuchet MS"/>
              </a:rPr>
              <a:t>Part 1: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Investigate TTS Pipeline with NeMo and Riva</a:t>
            </a:r>
          </a:p>
          <a:p>
            <a:pPr defTabSz="1523940" fontAlgn="base">
              <a:spcBef>
                <a:spcPct val="0"/>
              </a:spcBef>
              <a:spcAft>
                <a:spcPct val="0"/>
              </a:spcAft>
              <a:defRPr/>
            </a:pPr>
            <a:r>
              <a:rPr lang="en-US" sz="7200" dirty="0">
                <a:solidFill>
                  <a:srgbClr val="76B900"/>
                </a:solidFill>
                <a:latin typeface="Trebuchet MS"/>
              </a:rPr>
              <a:t>Part 2: Lecture </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Natural Language Understanding</a:t>
            </a:r>
          </a:p>
          <a:p>
            <a:pPr marL="2665730" lvl="1" indent="-1143000">
              <a:buFont typeface="Arial" panose="020B0604020202020204" pitchFamily="34" charset="0"/>
              <a:buChar char="•"/>
            </a:pPr>
            <a:r>
              <a:rPr lang="en-US" sz="7200" dirty="0">
                <a:solidFill>
                  <a:schemeClr val="tx2"/>
                </a:solidFill>
                <a:latin typeface="Trebuchet MS"/>
              </a:rPr>
              <a:t>NLU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Dialog Manager</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rgbClr val="FFFFFF"/>
              </a:solidFill>
              <a:latin typeface="Trebuchet MS"/>
            </a:endParaRPr>
          </a:p>
          <a:p>
            <a:pPr defTabSz="1523940" fontAlgn="base">
              <a:spcBef>
                <a:spcPct val="0"/>
              </a:spcBef>
              <a:spcAft>
                <a:spcPct val="0"/>
              </a:spcAft>
              <a:defRPr/>
            </a:pPr>
            <a:r>
              <a:rPr lang="en-US" sz="7200" dirty="0">
                <a:solidFill>
                  <a:srgbClr val="76B900"/>
                </a:solidFill>
                <a:latin typeface="Trebuchet MS"/>
              </a:rPr>
              <a:t>Part 2: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ASR, TTS and NLP Customization</a:t>
            </a:r>
            <a:endParaRPr lang="en-US" sz="7200" dirty="0">
              <a:solidFill>
                <a:srgbClr val="FFFFFF"/>
              </a:solidFill>
              <a:latin typeface="Trebuchet MS"/>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2</a:t>
            </a:r>
          </a:p>
        </p:txBody>
      </p:sp>
      <p:sp>
        <p:nvSpPr>
          <p:cNvPr id="6" name="Rectangle: Rounded Corners 5">
            <a:extLst>
              <a:ext uri="{FF2B5EF4-FFF2-40B4-BE49-F238E27FC236}">
                <a16:creationId xmlns:a16="http://schemas.microsoft.com/office/drawing/2014/main" id="{BC12F6AF-8FED-D04B-C562-178C1CFEF2E7}"/>
              </a:ext>
            </a:extLst>
          </p:cNvPr>
          <p:cNvSpPr/>
          <p:nvPr/>
        </p:nvSpPr>
        <p:spPr>
          <a:xfrm>
            <a:off x="19400882" y="14200052"/>
            <a:ext cx="16015789" cy="1197792"/>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302DBEB0-73B2-73C4-0318-426C390DC041}"/>
              </a:ext>
            </a:extLst>
          </p:cNvPr>
          <p:cNvSpPr txBox="1"/>
          <p:nvPr/>
        </p:nvSpPr>
        <p:spPr>
          <a:xfrm>
            <a:off x="18288000" y="585212"/>
            <a:ext cx="16840200" cy="3046988"/>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TTS  and Conversational AI Customization (Part 2)</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57414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E16AB53-8A53-3421-4E7B-06AA0BFEEA2D}"/>
              </a:ext>
            </a:extLst>
          </p:cNvPr>
          <p:cNvPicPr>
            <a:picLocks noChangeAspect="1"/>
          </p:cNvPicPr>
          <p:nvPr/>
        </p:nvPicPr>
        <p:blipFill>
          <a:blip r:embed="rId3">
            <a:alphaModFix/>
          </a:blip>
          <a:stretch>
            <a:fillRect/>
          </a:stretch>
        </p:blipFill>
        <p:spPr>
          <a:xfrm>
            <a:off x="5420236" y="1701663"/>
            <a:ext cx="24863541" cy="17170674"/>
          </a:xfrm>
          <a:prstGeom prst="roundRect">
            <a:avLst>
              <a:gd name="adj" fmla="val 2997"/>
            </a:avLst>
          </a:prstGeom>
          <a:solidFill>
            <a:schemeClr val="bg1"/>
          </a:solidFill>
          <a:ln>
            <a:noFill/>
          </a:ln>
          <a:effectLst>
            <a:outerShdw blurRad="57150" dist="19050" dir="5400000" algn="bl" rotWithShape="0">
              <a:srgbClr val="000000">
                <a:alpha val="50000"/>
              </a:srgbClr>
            </a:outerShdw>
          </a:effectLst>
        </p:spPr>
      </p:pic>
      <p:sp>
        <p:nvSpPr>
          <p:cNvPr id="28" name="TextBox 27">
            <a:extLst>
              <a:ext uri="{FF2B5EF4-FFF2-40B4-BE49-F238E27FC236}">
                <a16:creationId xmlns:a16="http://schemas.microsoft.com/office/drawing/2014/main" id="{726130DD-6D42-B013-7CDE-FEE2FABF2D82}"/>
              </a:ext>
            </a:extLst>
          </p:cNvPr>
          <p:cNvSpPr txBox="1"/>
          <p:nvPr/>
        </p:nvSpPr>
        <p:spPr>
          <a:xfrm>
            <a:off x="7956102" y="19384375"/>
            <a:ext cx="18285552"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GB" sz="3600" dirty="0">
                <a:hlinkClick r:id="rId4"/>
              </a:rPr>
              <a:t>developer.nvidia.com/nemo-megatron-open-beta</a:t>
            </a:r>
            <a:endParaRPr lang="en-GB" sz="3600" dirty="0"/>
          </a:p>
        </p:txBody>
      </p:sp>
    </p:spTree>
    <p:extLst>
      <p:ext uri="{BB962C8B-B14F-4D97-AF65-F5344CB8AC3E}">
        <p14:creationId xmlns:p14="http://schemas.microsoft.com/office/powerpoint/2010/main" val="4040345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par>
              <p:cTn id="2"/>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US" dirty="0">
                <a:latin typeface="NVIDIA Sans" panose="020B0503020203020204" pitchFamily="34" charset="0"/>
                <a:cs typeface="NVIDIA Sans" panose="020B0503020203020204" pitchFamily="34" charset="0"/>
              </a:rPr>
              <a:t>TTS Pipeline</a:t>
            </a:r>
            <a:endParaRPr lang="en-US" dirty="0"/>
          </a:p>
        </p:txBody>
      </p:sp>
      <p:sp>
        <p:nvSpPr>
          <p:cNvPr id="8" name="Text Placeholder 7">
            <a:extLst>
              <a:ext uri="{FF2B5EF4-FFF2-40B4-BE49-F238E27FC236}">
                <a16:creationId xmlns:a16="http://schemas.microsoft.com/office/drawing/2014/main" id="{7861C034-80BD-6C4E-B9EA-D5C73557FB2F}"/>
              </a:ext>
            </a:extLst>
          </p:cNvPr>
          <p:cNvSpPr>
            <a:spLocks noGrp="1"/>
          </p:cNvSpPr>
          <p:nvPr>
            <p:ph type="body" sz="quarter" idx="10"/>
          </p:nvPr>
        </p:nvSpPr>
        <p:spPr/>
        <p:txBody>
          <a:bodyPr/>
          <a:lstStyle/>
          <a:p>
            <a:r>
              <a:rPr lang="en-US" dirty="0"/>
              <a:t>Expressiveness | Multi-Speakers | Style Transfer</a:t>
            </a:r>
          </a:p>
        </p:txBody>
      </p:sp>
      <p:cxnSp>
        <p:nvCxnSpPr>
          <p:cNvPr id="29" name="Straight Arrow Connector 28">
            <a:extLst>
              <a:ext uri="{FF2B5EF4-FFF2-40B4-BE49-F238E27FC236}">
                <a16:creationId xmlns:a16="http://schemas.microsoft.com/office/drawing/2014/main" id="{FE7ED31C-9DBB-A082-31DE-D778BC633A20}"/>
              </a:ext>
            </a:extLst>
          </p:cNvPr>
          <p:cNvCxnSpPr>
            <a:cxnSpLocks/>
          </p:cNvCxnSpPr>
          <p:nvPr/>
        </p:nvCxnSpPr>
        <p:spPr>
          <a:xfrm>
            <a:off x="1380530" y="12404598"/>
            <a:ext cx="3266076"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0" name="Google Shape;1242;p19">
            <a:extLst>
              <a:ext uri="{FF2B5EF4-FFF2-40B4-BE49-F238E27FC236}">
                <a16:creationId xmlns:a16="http://schemas.microsoft.com/office/drawing/2014/main" id="{B3CEC3CB-920F-A6E9-0E9D-9F7ED96610D1}"/>
              </a:ext>
            </a:extLst>
          </p:cNvPr>
          <p:cNvSpPr txBox="1"/>
          <p:nvPr/>
        </p:nvSpPr>
        <p:spPr>
          <a:xfrm>
            <a:off x="31033948" y="12578847"/>
            <a:ext cx="3666324" cy="931506"/>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2400" b="1" kern="0" dirty="0">
                <a:solidFill>
                  <a:srgbClr val="FFFFFF"/>
                </a:solidFill>
                <a:latin typeface="NVIDIA Sans" panose="020B0503020203020204" pitchFamily="34" charset="0"/>
                <a:ea typeface="Trebuchet MS"/>
                <a:cs typeface="NVIDIA Sans" panose="020B0503020203020204" pitchFamily="34" charset="0"/>
                <a:sym typeface="Trebuchet MS"/>
              </a:rPr>
              <a:t>Speech </a:t>
            </a:r>
            <a:endParaRPr sz="2400" b="1" kern="0" dirty="0">
              <a:solidFill>
                <a:srgbClr val="FFFFFF"/>
              </a:solidFill>
              <a:latin typeface="NVIDIA Sans" panose="020B0503020203020204" pitchFamily="34" charset="0"/>
              <a:cs typeface="NVIDIA Sans" panose="020B0503020203020204" pitchFamily="34" charset="0"/>
              <a:sym typeface="Arial"/>
            </a:endParaRPr>
          </a:p>
        </p:txBody>
      </p:sp>
      <p:cxnSp>
        <p:nvCxnSpPr>
          <p:cNvPr id="31" name="Straight Arrow Connector 30">
            <a:extLst>
              <a:ext uri="{FF2B5EF4-FFF2-40B4-BE49-F238E27FC236}">
                <a16:creationId xmlns:a16="http://schemas.microsoft.com/office/drawing/2014/main" id="{3DA2848A-0A91-DC3F-5E0B-B94238CF38E2}"/>
              </a:ext>
            </a:extLst>
          </p:cNvPr>
          <p:cNvCxnSpPr>
            <a:cxnSpLocks/>
          </p:cNvCxnSpPr>
          <p:nvPr/>
        </p:nvCxnSpPr>
        <p:spPr>
          <a:xfrm flipV="1">
            <a:off x="31033949" y="12360729"/>
            <a:ext cx="3512478" cy="1683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2" name="Google Shape;1242;p19">
            <a:extLst>
              <a:ext uri="{FF2B5EF4-FFF2-40B4-BE49-F238E27FC236}">
                <a16:creationId xmlns:a16="http://schemas.microsoft.com/office/drawing/2014/main" id="{BC2A779A-F179-5DBB-233E-9BE3C28C4AB4}"/>
              </a:ext>
            </a:extLst>
          </p:cNvPr>
          <p:cNvSpPr txBox="1"/>
          <p:nvPr/>
        </p:nvSpPr>
        <p:spPr>
          <a:xfrm>
            <a:off x="421324" y="12757698"/>
            <a:ext cx="3666324" cy="777784"/>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dirty="0">
                <a:solidFill>
                  <a:srgbClr val="000000"/>
                </a:solidFill>
                <a:latin typeface="NVIDIA Sans" panose="020B0503020203020204" pitchFamily="34" charset="0"/>
                <a:cs typeface="NVIDIA Sans" panose="020B0503020203020204" pitchFamily="34" charset="0"/>
                <a:sym typeface="Trebuchet MS"/>
              </a:rPr>
              <a:t>Text</a:t>
            </a:r>
            <a:endParaRPr sz="3600" kern="0" dirty="0">
              <a:solidFill>
                <a:srgbClr val="000000"/>
              </a:solidFill>
              <a:latin typeface="NVIDIA Sans" panose="020B0503020203020204" pitchFamily="34" charset="0"/>
              <a:cs typeface="NVIDIA Sans" panose="020B0503020203020204" pitchFamily="34" charset="0"/>
              <a:sym typeface="Arial"/>
            </a:endParaRPr>
          </a:p>
        </p:txBody>
      </p:sp>
      <p:pic>
        <p:nvPicPr>
          <p:cNvPr id="33" name="Google Shape;1014;p5" descr="A close up of a logo&#10;&#10;Description automatically generated">
            <a:extLst>
              <a:ext uri="{FF2B5EF4-FFF2-40B4-BE49-F238E27FC236}">
                <a16:creationId xmlns:a16="http://schemas.microsoft.com/office/drawing/2014/main" id="{171DED27-D116-9FF6-FEC6-F6CE17BD935D}"/>
              </a:ext>
            </a:extLst>
          </p:cNvPr>
          <p:cNvPicPr preferRelativeResize="0"/>
          <p:nvPr/>
        </p:nvPicPr>
        <p:blipFill rotWithShape="1">
          <a:blip r:embed="rId3">
            <a:alphaModFix/>
          </a:blip>
          <a:srcRect/>
          <a:stretch/>
        </p:blipFill>
        <p:spPr>
          <a:xfrm>
            <a:off x="1284315" y="10705921"/>
            <a:ext cx="1844818" cy="1771302"/>
          </a:xfrm>
          <a:prstGeom prst="rect">
            <a:avLst/>
          </a:prstGeom>
          <a:noFill/>
          <a:ln>
            <a:noFill/>
          </a:ln>
        </p:spPr>
      </p:pic>
      <p:grpSp>
        <p:nvGrpSpPr>
          <p:cNvPr id="51" name="Group 50">
            <a:extLst>
              <a:ext uri="{FF2B5EF4-FFF2-40B4-BE49-F238E27FC236}">
                <a16:creationId xmlns:a16="http://schemas.microsoft.com/office/drawing/2014/main" id="{AD0DCCEF-0363-4E42-4C8E-E62CF86A58A6}"/>
              </a:ext>
            </a:extLst>
          </p:cNvPr>
          <p:cNvGrpSpPr/>
          <p:nvPr/>
        </p:nvGrpSpPr>
        <p:grpSpPr>
          <a:xfrm flipH="1">
            <a:off x="31965388" y="10913250"/>
            <a:ext cx="1803444" cy="1563972"/>
            <a:chOff x="2700518" y="7526424"/>
            <a:chExt cx="2631664" cy="2363123"/>
          </a:xfrm>
        </p:grpSpPr>
        <p:pic>
          <p:nvPicPr>
            <p:cNvPr id="52" name="Google Shape;1015;p5">
              <a:extLst>
                <a:ext uri="{FF2B5EF4-FFF2-40B4-BE49-F238E27FC236}">
                  <a16:creationId xmlns:a16="http://schemas.microsoft.com/office/drawing/2014/main" id="{15DF642A-C3AE-C6FC-44E3-AAB66F08D6E9}"/>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53" name="Google Shape;891;p7" descr="Chat bubble outline">
              <a:extLst>
                <a:ext uri="{FF2B5EF4-FFF2-40B4-BE49-F238E27FC236}">
                  <a16:creationId xmlns:a16="http://schemas.microsoft.com/office/drawing/2014/main" id="{F0DCF749-6018-7FD4-D2CF-C8BEB3B03E54}"/>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sp>
        <p:nvSpPr>
          <p:cNvPr id="54" name="Rectangle 53">
            <a:extLst>
              <a:ext uri="{FF2B5EF4-FFF2-40B4-BE49-F238E27FC236}">
                <a16:creationId xmlns:a16="http://schemas.microsoft.com/office/drawing/2014/main" id="{ED6FC7EC-30DE-2077-D365-8E7E525A09EE}"/>
              </a:ext>
            </a:extLst>
          </p:cNvPr>
          <p:cNvSpPr/>
          <p:nvPr/>
        </p:nvSpPr>
        <p:spPr>
          <a:xfrm>
            <a:off x="4742822" y="10992439"/>
            <a:ext cx="6445824"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Text Normalization &amp; Pre-processing</a:t>
            </a:r>
          </a:p>
        </p:txBody>
      </p:sp>
      <p:sp>
        <p:nvSpPr>
          <p:cNvPr id="55" name="Rectangle 54">
            <a:extLst>
              <a:ext uri="{FF2B5EF4-FFF2-40B4-BE49-F238E27FC236}">
                <a16:creationId xmlns:a16="http://schemas.microsoft.com/office/drawing/2014/main" id="{C3F9E8D0-B2DF-091C-DA77-8750EFCBD5AD}"/>
              </a:ext>
            </a:extLst>
          </p:cNvPr>
          <p:cNvSpPr/>
          <p:nvPr/>
        </p:nvSpPr>
        <p:spPr>
          <a:xfrm>
            <a:off x="12386198" y="10992439"/>
            <a:ext cx="6708592"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Spectrogram Generator</a:t>
            </a:r>
          </a:p>
        </p:txBody>
      </p:sp>
      <p:sp>
        <p:nvSpPr>
          <p:cNvPr id="56" name="Rectangle 55">
            <a:extLst>
              <a:ext uri="{FF2B5EF4-FFF2-40B4-BE49-F238E27FC236}">
                <a16:creationId xmlns:a16="http://schemas.microsoft.com/office/drawing/2014/main" id="{70942B04-04C4-B29E-BBD9-91080AD4D28C}"/>
              </a:ext>
            </a:extLst>
          </p:cNvPr>
          <p:cNvSpPr/>
          <p:nvPr/>
        </p:nvSpPr>
        <p:spPr>
          <a:xfrm>
            <a:off x="25630727" y="11006265"/>
            <a:ext cx="512795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Denoiser</a:t>
            </a:r>
          </a:p>
        </p:txBody>
      </p:sp>
      <p:cxnSp>
        <p:nvCxnSpPr>
          <p:cNvPr id="60" name="Straight Arrow Connector 59">
            <a:extLst>
              <a:ext uri="{FF2B5EF4-FFF2-40B4-BE49-F238E27FC236}">
                <a16:creationId xmlns:a16="http://schemas.microsoft.com/office/drawing/2014/main" id="{CF3824D0-BF96-A1E5-9937-6563C452E4DD}"/>
              </a:ext>
            </a:extLst>
          </p:cNvPr>
          <p:cNvCxnSpPr>
            <a:cxnSpLocks/>
          </p:cNvCxnSpPr>
          <p:nvPr/>
        </p:nvCxnSpPr>
        <p:spPr>
          <a:xfrm flipV="1">
            <a:off x="8686352" y="13510353"/>
            <a:ext cx="0" cy="725694"/>
          </a:xfrm>
          <a:prstGeom prst="straightConnector1">
            <a:avLst/>
          </a:prstGeom>
          <a:noFill/>
          <a:ln w="25400" cap="flat" cmpd="sng" algn="ctr">
            <a:solidFill>
              <a:srgbClr val="76B900"/>
            </a:solidFill>
            <a:prstDash val="solid"/>
            <a:tailEnd type="stealth" w="lg" len="lg"/>
          </a:ln>
          <a:effectLst/>
        </p:spPr>
      </p:cxnSp>
      <p:sp>
        <p:nvSpPr>
          <p:cNvPr id="61" name="TextBox 60">
            <a:extLst>
              <a:ext uri="{FF2B5EF4-FFF2-40B4-BE49-F238E27FC236}">
                <a16:creationId xmlns:a16="http://schemas.microsoft.com/office/drawing/2014/main" id="{AD751EEE-898C-7F3F-78E2-F3D99EF31CB2}"/>
              </a:ext>
            </a:extLst>
          </p:cNvPr>
          <p:cNvSpPr txBox="1"/>
          <p:nvPr/>
        </p:nvSpPr>
        <p:spPr>
          <a:xfrm>
            <a:off x="4742822" y="13778973"/>
            <a:ext cx="6445824" cy="1477328"/>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Raw text</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Normalized and phonetized</a:t>
            </a:r>
          </a:p>
          <a:p>
            <a:pPr defTabSz="1828800">
              <a:buClr>
                <a:srgbClr val="000000"/>
              </a:buClr>
              <a:defRPr/>
            </a:pPr>
            <a:r>
              <a:rPr lang="en-GB" sz="2800" kern="0" dirty="0">
                <a:solidFill>
                  <a:srgbClr val="000000"/>
                </a:solidFill>
                <a:latin typeface="NVIDIA Sans" panose="020B0503020203020204" pitchFamily="34" charset="0"/>
                <a:cs typeface="NVIDIA Sans" panose="020B0503020203020204" pitchFamily="34" charset="0"/>
                <a:sym typeface="Arial"/>
              </a:rPr>
              <a:t>…</a:t>
            </a:r>
          </a:p>
        </p:txBody>
      </p:sp>
      <p:pic>
        <p:nvPicPr>
          <p:cNvPr id="62" name="Picture 61" descr="A picture containing curtain, light&#10;&#10;Description automatically generated">
            <a:extLst>
              <a:ext uri="{FF2B5EF4-FFF2-40B4-BE49-F238E27FC236}">
                <a16:creationId xmlns:a16="http://schemas.microsoft.com/office/drawing/2014/main" id="{F90F0132-BC8D-0E5D-9CA2-EE27B2803B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05542" y="15631908"/>
            <a:ext cx="6445824" cy="2827380"/>
          </a:xfrm>
          <a:prstGeom prst="rect">
            <a:avLst/>
          </a:prstGeom>
          <a:ln w="28575">
            <a:solidFill>
              <a:schemeClr val="bg2"/>
            </a:solidFill>
          </a:ln>
        </p:spPr>
      </p:pic>
      <p:cxnSp>
        <p:nvCxnSpPr>
          <p:cNvPr id="64" name="Straight Arrow Connector 63">
            <a:extLst>
              <a:ext uri="{FF2B5EF4-FFF2-40B4-BE49-F238E27FC236}">
                <a16:creationId xmlns:a16="http://schemas.microsoft.com/office/drawing/2014/main" id="{FA6849F6-F82E-D6C9-D0CE-4BF0CDDC2FDB}"/>
              </a:ext>
            </a:extLst>
          </p:cNvPr>
          <p:cNvCxnSpPr>
            <a:cxnSpLocks/>
            <a:stCxn id="54" idx="3"/>
            <a:endCxn id="55" idx="1"/>
          </p:cNvCxnSpPr>
          <p:nvPr/>
        </p:nvCxnSpPr>
        <p:spPr>
          <a:xfrm>
            <a:off x="11188646" y="12251396"/>
            <a:ext cx="1197552" cy="0"/>
          </a:xfrm>
          <a:prstGeom prst="straightConnector1">
            <a:avLst/>
          </a:prstGeom>
          <a:noFill/>
          <a:ln w="12700" cap="flat" cmpd="sng" algn="ctr">
            <a:solidFill>
              <a:srgbClr val="5E5E5E">
                <a:shade val="95000"/>
                <a:satMod val="105000"/>
              </a:srgbClr>
            </a:solidFill>
            <a:prstDash val="solid"/>
            <a:tailEnd type="stealth" w="lg" len="lg"/>
          </a:ln>
          <a:effectLst/>
        </p:spPr>
      </p:cxnSp>
      <p:cxnSp>
        <p:nvCxnSpPr>
          <p:cNvPr id="67" name="Straight Arrow Connector 66">
            <a:extLst>
              <a:ext uri="{FF2B5EF4-FFF2-40B4-BE49-F238E27FC236}">
                <a16:creationId xmlns:a16="http://schemas.microsoft.com/office/drawing/2014/main" id="{DD0F7DEA-9DC7-59D8-5945-B46E3E4BF6F0}"/>
              </a:ext>
            </a:extLst>
          </p:cNvPr>
          <p:cNvCxnSpPr>
            <a:cxnSpLocks/>
            <a:stCxn id="55" idx="3"/>
            <a:endCxn id="81" idx="1"/>
          </p:cNvCxnSpPr>
          <p:nvPr/>
        </p:nvCxnSpPr>
        <p:spPr>
          <a:xfrm>
            <a:off x="19094791" y="12251396"/>
            <a:ext cx="1255238"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72" name="TextBox 71">
            <a:extLst>
              <a:ext uri="{FF2B5EF4-FFF2-40B4-BE49-F238E27FC236}">
                <a16:creationId xmlns:a16="http://schemas.microsoft.com/office/drawing/2014/main" id="{C112605C-518C-9961-BACF-A8FDE656DC3F}"/>
              </a:ext>
            </a:extLst>
          </p:cNvPr>
          <p:cNvSpPr txBox="1"/>
          <p:nvPr/>
        </p:nvSpPr>
        <p:spPr>
          <a:xfrm>
            <a:off x="12386199" y="13845758"/>
            <a:ext cx="666517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Phonemes, Pitch, Duration</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Spectrogram</a:t>
            </a:r>
          </a:p>
        </p:txBody>
      </p:sp>
      <p:sp>
        <p:nvSpPr>
          <p:cNvPr id="73" name="TextBox 72">
            <a:extLst>
              <a:ext uri="{FF2B5EF4-FFF2-40B4-BE49-F238E27FC236}">
                <a16:creationId xmlns:a16="http://schemas.microsoft.com/office/drawing/2014/main" id="{A5AE4A6D-139D-3D0D-0054-7B3BD23C91DE}"/>
              </a:ext>
            </a:extLst>
          </p:cNvPr>
          <p:cNvSpPr txBox="1"/>
          <p:nvPr/>
        </p:nvSpPr>
        <p:spPr>
          <a:xfrm>
            <a:off x="20456365" y="13732881"/>
            <a:ext cx="429343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Spectrogram</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Audio</a:t>
            </a:r>
          </a:p>
        </p:txBody>
      </p:sp>
      <p:sp>
        <p:nvSpPr>
          <p:cNvPr id="81" name="Rectangle 80">
            <a:extLst>
              <a:ext uri="{FF2B5EF4-FFF2-40B4-BE49-F238E27FC236}">
                <a16:creationId xmlns:a16="http://schemas.microsoft.com/office/drawing/2014/main" id="{1AE61FD3-FFBF-306F-2C5A-6222DF07EE70}"/>
              </a:ext>
            </a:extLst>
          </p:cNvPr>
          <p:cNvSpPr/>
          <p:nvPr/>
        </p:nvSpPr>
        <p:spPr>
          <a:xfrm>
            <a:off x="20350028" y="10992439"/>
            <a:ext cx="441674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Vocoder Model</a:t>
            </a:r>
          </a:p>
        </p:txBody>
      </p:sp>
      <p:cxnSp>
        <p:nvCxnSpPr>
          <p:cNvPr id="84" name="Straight Arrow Connector 83">
            <a:extLst>
              <a:ext uri="{FF2B5EF4-FFF2-40B4-BE49-F238E27FC236}">
                <a16:creationId xmlns:a16="http://schemas.microsoft.com/office/drawing/2014/main" id="{6658FFA7-320C-3A9C-126D-30C4FAAE41FD}"/>
              </a:ext>
            </a:extLst>
          </p:cNvPr>
          <p:cNvCxnSpPr>
            <a:cxnSpLocks/>
            <a:stCxn id="81" idx="3"/>
            <a:endCxn id="56" idx="1"/>
          </p:cNvCxnSpPr>
          <p:nvPr/>
        </p:nvCxnSpPr>
        <p:spPr>
          <a:xfrm>
            <a:off x="24766769" y="12251397"/>
            <a:ext cx="863958" cy="13826"/>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98" name="TextBox 97">
            <a:extLst>
              <a:ext uri="{FF2B5EF4-FFF2-40B4-BE49-F238E27FC236}">
                <a16:creationId xmlns:a16="http://schemas.microsoft.com/office/drawing/2014/main" id="{5CEF2064-BF77-B6F1-4E1C-2CC2D98D7A71}"/>
              </a:ext>
            </a:extLst>
          </p:cNvPr>
          <p:cNvSpPr txBox="1"/>
          <p:nvPr/>
        </p:nvSpPr>
        <p:spPr>
          <a:xfrm>
            <a:off x="25605859" y="13724437"/>
            <a:ext cx="5093518"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Audio</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Audio</a:t>
            </a:r>
          </a:p>
        </p:txBody>
      </p:sp>
      <p:sp>
        <p:nvSpPr>
          <p:cNvPr id="6" name="Rectangle 5">
            <a:extLst>
              <a:ext uri="{FF2B5EF4-FFF2-40B4-BE49-F238E27FC236}">
                <a16:creationId xmlns:a16="http://schemas.microsoft.com/office/drawing/2014/main" id="{07C9C5FB-CE8F-5A89-38E1-2AF8EBA8D591}"/>
              </a:ext>
            </a:extLst>
          </p:cNvPr>
          <p:cNvSpPr/>
          <p:nvPr/>
        </p:nvSpPr>
        <p:spPr>
          <a:xfrm>
            <a:off x="12386198" y="5899558"/>
            <a:ext cx="6708592"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Pitch and Duration Predictor</a:t>
            </a:r>
          </a:p>
        </p:txBody>
      </p:sp>
      <p:cxnSp>
        <p:nvCxnSpPr>
          <p:cNvPr id="10" name="Straight Arrow Connector 9">
            <a:extLst>
              <a:ext uri="{FF2B5EF4-FFF2-40B4-BE49-F238E27FC236}">
                <a16:creationId xmlns:a16="http://schemas.microsoft.com/office/drawing/2014/main" id="{3E4C5EE4-34C7-C17F-919C-9C1F9ADC7D26}"/>
              </a:ext>
            </a:extLst>
          </p:cNvPr>
          <p:cNvCxnSpPr>
            <a:cxnSpLocks/>
            <a:stCxn id="6" idx="2"/>
            <a:endCxn id="55" idx="0"/>
          </p:cNvCxnSpPr>
          <p:nvPr/>
        </p:nvCxnSpPr>
        <p:spPr>
          <a:xfrm>
            <a:off x="15740494" y="8417472"/>
            <a:ext cx="0" cy="2574967"/>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15" name="TextBox 14">
            <a:extLst>
              <a:ext uri="{FF2B5EF4-FFF2-40B4-BE49-F238E27FC236}">
                <a16:creationId xmlns:a16="http://schemas.microsoft.com/office/drawing/2014/main" id="{A87A0105-D7C7-1997-F703-8A18835B58A9}"/>
              </a:ext>
            </a:extLst>
          </p:cNvPr>
          <p:cNvSpPr txBox="1"/>
          <p:nvPr/>
        </p:nvSpPr>
        <p:spPr>
          <a:xfrm>
            <a:off x="12386197" y="4635054"/>
            <a:ext cx="666517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Phonemes</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Pitch, Duration</a:t>
            </a:r>
          </a:p>
        </p:txBody>
      </p:sp>
      <p:grpSp>
        <p:nvGrpSpPr>
          <p:cNvPr id="16" name="Group 15">
            <a:extLst>
              <a:ext uri="{FF2B5EF4-FFF2-40B4-BE49-F238E27FC236}">
                <a16:creationId xmlns:a16="http://schemas.microsoft.com/office/drawing/2014/main" id="{20DDFA4F-166D-BDB1-CF71-AB4CA50E8B1B}"/>
              </a:ext>
            </a:extLst>
          </p:cNvPr>
          <p:cNvGrpSpPr/>
          <p:nvPr/>
        </p:nvGrpSpPr>
        <p:grpSpPr>
          <a:xfrm flipH="1">
            <a:off x="21227363" y="15381677"/>
            <a:ext cx="2662070" cy="2234898"/>
            <a:chOff x="2700518" y="7526424"/>
            <a:chExt cx="2631664" cy="2363123"/>
          </a:xfrm>
        </p:grpSpPr>
        <p:pic>
          <p:nvPicPr>
            <p:cNvPr id="17" name="Google Shape;1015;p5">
              <a:extLst>
                <a:ext uri="{FF2B5EF4-FFF2-40B4-BE49-F238E27FC236}">
                  <a16:creationId xmlns:a16="http://schemas.microsoft.com/office/drawing/2014/main" id="{9715DDED-3A02-CAC6-3AB9-AAAB18AC3A55}"/>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18" name="Google Shape;891;p7" descr="Chat bubble outline">
              <a:extLst>
                <a:ext uri="{FF2B5EF4-FFF2-40B4-BE49-F238E27FC236}">
                  <a16:creationId xmlns:a16="http://schemas.microsoft.com/office/drawing/2014/main" id="{78D636FD-0357-C1C2-93C0-FF495277BAA1}"/>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grpSp>
        <p:nvGrpSpPr>
          <p:cNvPr id="19" name="Group 18">
            <a:extLst>
              <a:ext uri="{FF2B5EF4-FFF2-40B4-BE49-F238E27FC236}">
                <a16:creationId xmlns:a16="http://schemas.microsoft.com/office/drawing/2014/main" id="{9CD9F0B3-E8B2-6F5B-585D-0C60857E3787}"/>
              </a:ext>
            </a:extLst>
          </p:cNvPr>
          <p:cNvGrpSpPr/>
          <p:nvPr/>
        </p:nvGrpSpPr>
        <p:grpSpPr>
          <a:xfrm flipH="1">
            <a:off x="26821581" y="15221687"/>
            <a:ext cx="2662070" cy="2234898"/>
            <a:chOff x="2700518" y="7526424"/>
            <a:chExt cx="2631664" cy="2363123"/>
          </a:xfrm>
        </p:grpSpPr>
        <p:pic>
          <p:nvPicPr>
            <p:cNvPr id="20" name="Google Shape;1015;p5">
              <a:extLst>
                <a:ext uri="{FF2B5EF4-FFF2-40B4-BE49-F238E27FC236}">
                  <a16:creationId xmlns:a16="http://schemas.microsoft.com/office/drawing/2014/main" id="{1A94BD9F-4224-1CC5-7EE4-9EA964C8E1F0}"/>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21" name="Google Shape;891;p7" descr="Chat bubble outline">
              <a:extLst>
                <a:ext uri="{FF2B5EF4-FFF2-40B4-BE49-F238E27FC236}">
                  <a16:creationId xmlns:a16="http://schemas.microsoft.com/office/drawing/2014/main" id="{4DD9E971-CA56-6DDD-E0DA-F5ABAAA57099}"/>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pic>
        <p:nvPicPr>
          <p:cNvPr id="22" name="Picture 2">
            <a:extLst>
              <a:ext uri="{FF2B5EF4-FFF2-40B4-BE49-F238E27FC236}">
                <a16:creationId xmlns:a16="http://schemas.microsoft.com/office/drawing/2014/main" id="{159DED85-AE4F-E70C-7BEB-02A6102F81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4791" y="5001769"/>
            <a:ext cx="9110002" cy="23430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B3EFCD2-BB0D-2E31-4576-05732735B9B4}"/>
              </a:ext>
            </a:extLst>
          </p:cNvPr>
          <p:cNvPicPr>
            <a:picLocks noChangeAspect="1"/>
          </p:cNvPicPr>
          <p:nvPr/>
        </p:nvPicPr>
        <p:blipFill rotWithShape="1">
          <a:blip r:embed="rId8"/>
          <a:srcRect r="54302" b="-1805"/>
          <a:stretch/>
        </p:blipFill>
        <p:spPr>
          <a:xfrm>
            <a:off x="19420652" y="7431085"/>
            <a:ext cx="8633896" cy="1072654"/>
          </a:xfrm>
          <a:prstGeom prst="rect">
            <a:avLst/>
          </a:prstGeom>
        </p:spPr>
      </p:pic>
      <p:pic>
        <p:nvPicPr>
          <p:cNvPr id="24" name="Picture 23">
            <a:extLst>
              <a:ext uri="{FF2B5EF4-FFF2-40B4-BE49-F238E27FC236}">
                <a16:creationId xmlns:a16="http://schemas.microsoft.com/office/drawing/2014/main" id="{EF573271-F504-8C48-9A79-9941F23C0A2F}"/>
              </a:ext>
            </a:extLst>
          </p:cNvPr>
          <p:cNvPicPr>
            <a:picLocks noChangeAspect="1"/>
          </p:cNvPicPr>
          <p:nvPr/>
        </p:nvPicPr>
        <p:blipFill rotWithShape="1">
          <a:blip r:embed="rId8"/>
          <a:srcRect r="54302" b="35703"/>
          <a:stretch/>
        </p:blipFill>
        <p:spPr>
          <a:xfrm>
            <a:off x="4693644" y="15530048"/>
            <a:ext cx="6445824" cy="505772"/>
          </a:xfrm>
          <a:prstGeom prst="rect">
            <a:avLst/>
          </a:prstGeom>
        </p:spPr>
      </p:pic>
      <p:cxnSp>
        <p:nvCxnSpPr>
          <p:cNvPr id="3" name="Straight Arrow Connector 2">
            <a:extLst>
              <a:ext uri="{FF2B5EF4-FFF2-40B4-BE49-F238E27FC236}">
                <a16:creationId xmlns:a16="http://schemas.microsoft.com/office/drawing/2014/main" id="{54127FCA-0418-3A6F-9700-C516981ED711}"/>
              </a:ext>
            </a:extLst>
          </p:cNvPr>
          <p:cNvCxnSpPr>
            <a:cxnSpLocks/>
          </p:cNvCxnSpPr>
          <p:nvPr/>
        </p:nvCxnSpPr>
        <p:spPr>
          <a:xfrm>
            <a:off x="15740494" y="8559589"/>
            <a:ext cx="0" cy="24328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045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4A315-78EE-97A3-71CD-5113F78BDD48}"/>
              </a:ext>
            </a:extLst>
          </p:cNvPr>
          <p:cNvSpPr>
            <a:spLocks noGrp="1"/>
          </p:cNvSpPr>
          <p:nvPr>
            <p:ph type="title"/>
          </p:nvPr>
        </p:nvSpPr>
        <p:spPr/>
        <p:txBody>
          <a:bodyPr/>
          <a:lstStyle/>
          <a:p>
            <a:r>
              <a:rPr lang="en-US" sz="9600" b="0"/>
              <a:t>Downstream Tasks</a:t>
            </a:r>
            <a:endParaRPr lang="en-GB" sz="9600"/>
          </a:p>
        </p:txBody>
      </p:sp>
      <p:sp>
        <p:nvSpPr>
          <p:cNvPr id="4" name="Text Placeholder 3">
            <a:extLst>
              <a:ext uri="{FF2B5EF4-FFF2-40B4-BE49-F238E27FC236}">
                <a16:creationId xmlns:a16="http://schemas.microsoft.com/office/drawing/2014/main" id="{F61BC2B4-989E-BB01-3DC4-6E291D4CD4FE}"/>
              </a:ext>
            </a:extLst>
          </p:cNvPr>
          <p:cNvSpPr>
            <a:spLocks noGrp="1"/>
          </p:cNvSpPr>
          <p:nvPr>
            <p:ph type="body" sz="quarter" idx="10"/>
          </p:nvPr>
        </p:nvSpPr>
        <p:spPr/>
        <p:txBody>
          <a:bodyPr/>
          <a:lstStyle/>
          <a:p>
            <a:r>
              <a:rPr lang="en-GB" sz="7200"/>
              <a:t>NVIDIA NeMo</a:t>
            </a:r>
          </a:p>
          <a:p>
            <a:endParaRPr lang="en-GB"/>
          </a:p>
        </p:txBody>
      </p:sp>
      <p:pic>
        <p:nvPicPr>
          <p:cNvPr id="16" name="Picture 15">
            <a:extLst>
              <a:ext uri="{FF2B5EF4-FFF2-40B4-BE49-F238E27FC236}">
                <a16:creationId xmlns:a16="http://schemas.microsoft.com/office/drawing/2014/main" id="{96929E0A-5EF4-A64B-39F5-C367F4742B6A}"/>
              </a:ext>
            </a:extLst>
          </p:cNvPr>
          <p:cNvPicPr>
            <a:picLocks noChangeAspect="1"/>
          </p:cNvPicPr>
          <p:nvPr/>
        </p:nvPicPr>
        <p:blipFill rotWithShape="1">
          <a:blip r:embed="rId3">
            <a:alphaModFix/>
          </a:blip>
          <a:srcRect b="28804"/>
          <a:stretch/>
        </p:blipFill>
        <p:spPr>
          <a:xfrm>
            <a:off x="18868212" y="5910752"/>
            <a:ext cx="16909872" cy="11572737"/>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3" name="Picture 2">
            <a:extLst>
              <a:ext uri="{FF2B5EF4-FFF2-40B4-BE49-F238E27FC236}">
                <a16:creationId xmlns:a16="http://schemas.microsoft.com/office/drawing/2014/main" id="{A485F47F-3253-40DD-24A5-3A2DD71EF586}"/>
              </a:ext>
            </a:extLst>
          </p:cNvPr>
          <p:cNvPicPr>
            <a:picLocks noChangeAspect="1"/>
          </p:cNvPicPr>
          <p:nvPr/>
        </p:nvPicPr>
        <p:blipFill rotWithShape="1">
          <a:blip r:embed="rId4">
            <a:alphaModFix/>
          </a:blip>
          <a:srcRect l="33591" b="17893"/>
          <a:stretch/>
        </p:blipFill>
        <p:spPr>
          <a:xfrm>
            <a:off x="2" y="6051950"/>
            <a:ext cx="17996793" cy="11572737"/>
          </a:xfrm>
          <a:prstGeom prst="roundRect">
            <a:avLst>
              <a:gd name="adj" fmla="val 875"/>
            </a:avLst>
          </a:prstGeom>
          <a:noFill/>
          <a:ln>
            <a:noFill/>
          </a:ln>
          <a:effectLst>
            <a:outerShdw blurRad="57150" dist="19050" dir="5400000" algn="bl" rotWithShape="0">
              <a:srgbClr val="000000">
                <a:alpha val="50000"/>
              </a:srgbClr>
            </a:outerShdw>
          </a:effectLst>
        </p:spPr>
      </p:pic>
      <p:sp>
        <p:nvSpPr>
          <p:cNvPr id="5" name="TextBox 4">
            <a:extLst>
              <a:ext uri="{FF2B5EF4-FFF2-40B4-BE49-F238E27FC236}">
                <a16:creationId xmlns:a16="http://schemas.microsoft.com/office/drawing/2014/main" id="{FB5507C0-F684-7052-5275-3E3F276E20F6}"/>
              </a:ext>
            </a:extLst>
          </p:cNvPr>
          <p:cNvSpPr txBox="1"/>
          <p:nvPr/>
        </p:nvSpPr>
        <p:spPr>
          <a:xfrm>
            <a:off x="13252076" y="19498895"/>
            <a:ext cx="11982339"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2743200">
              <a:defRPr/>
            </a:pPr>
            <a:r>
              <a:rPr lang="en-GB" sz="3600" dirty="0">
                <a:solidFill>
                  <a:srgbClr val="FFFFFF"/>
                </a:solidFill>
                <a:latin typeface="Trebuchet MS"/>
                <a:hlinkClick r:id="rId5"/>
              </a:rPr>
              <a:t>https://github.com/NVIDIA/NeMo</a:t>
            </a:r>
            <a:endParaRPr lang="en-GB" sz="3600" dirty="0">
              <a:solidFill>
                <a:srgbClr val="FFFFFF"/>
              </a:solidFill>
              <a:latin typeface="Trebuchet MS"/>
            </a:endParaRPr>
          </a:p>
        </p:txBody>
      </p:sp>
    </p:spTree>
    <p:extLst>
      <p:ext uri="{BB962C8B-B14F-4D97-AF65-F5344CB8AC3E}">
        <p14:creationId xmlns:p14="http://schemas.microsoft.com/office/powerpoint/2010/main" val="1531629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FD22-42E0-305A-7A4F-E23D7764252A}"/>
              </a:ext>
            </a:extLst>
          </p:cNvPr>
          <p:cNvSpPr>
            <a:spLocks noGrp="1"/>
          </p:cNvSpPr>
          <p:nvPr>
            <p:ph type="title"/>
          </p:nvPr>
        </p:nvSpPr>
        <p:spPr/>
        <p:txBody>
          <a:bodyPr/>
          <a:lstStyle/>
          <a:p>
            <a:r>
              <a:rPr lang="en-US" dirty="0"/>
              <a:t>NVIDIA Riva NLU</a:t>
            </a:r>
            <a:endParaRPr lang="en-GB" dirty="0"/>
          </a:p>
        </p:txBody>
      </p:sp>
      <p:sp>
        <p:nvSpPr>
          <p:cNvPr id="3" name="Text Placeholder 2">
            <a:extLst>
              <a:ext uri="{FF2B5EF4-FFF2-40B4-BE49-F238E27FC236}">
                <a16:creationId xmlns:a16="http://schemas.microsoft.com/office/drawing/2014/main" id="{C87B76FB-5C1B-4BA7-B2CE-069BDB8A5FB9}"/>
              </a:ext>
            </a:extLst>
          </p:cNvPr>
          <p:cNvSpPr>
            <a:spLocks noGrp="1"/>
          </p:cNvSpPr>
          <p:nvPr>
            <p:ph type="body" sz="quarter" idx="10"/>
          </p:nvPr>
        </p:nvSpPr>
        <p:spPr/>
        <p:txBody>
          <a:bodyPr/>
          <a:lstStyle/>
          <a:p>
            <a:endParaRPr lang="en-GB"/>
          </a:p>
        </p:txBody>
      </p:sp>
      <p:graphicFrame>
        <p:nvGraphicFramePr>
          <p:cNvPr id="5" name="Table 5">
            <a:extLst>
              <a:ext uri="{FF2B5EF4-FFF2-40B4-BE49-F238E27FC236}">
                <a16:creationId xmlns:a16="http://schemas.microsoft.com/office/drawing/2014/main" id="{40CD87D9-0D28-6E9C-9E46-5B27BD7CD07F}"/>
              </a:ext>
            </a:extLst>
          </p:cNvPr>
          <p:cNvGraphicFramePr>
            <a:graphicFrameLocks noGrp="1"/>
          </p:cNvGraphicFramePr>
          <p:nvPr>
            <p:extLst>
              <p:ext uri="{D42A27DB-BD31-4B8C-83A1-F6EECF244321}">
                <p14:modId xmlns:p14="http://schemas.microsoft.com/office/powerpoint/2010/main" val="1352092028"/>
              </p:ext>
            </p:extLst>
          </p:nvPr>
        </p:nvGraphicFramePr>
        <p:xfrm>
          <a:off x="1679944" y="5001769"/>
          <a:ext cx="32174121" cy="12237720"/>
        </p:xfrm>
        <a:graphic>
          <a:graphicData uri="http://schemas.openxmlformats.org/drawingml/2006/table">
            <a:tbl>
              <a:tblPr firstRow="1" bandRow="1">
                <a:tableStyleId>{5C22544A-7EE6-4342-B048-85BDC9FD1C3A}</a:tableStyleId>
              </a:tblPr>
              <a:tblGrid>
                <a:gridCol w="8667082">
                  <a:extLst>
                    <a:ext uri="{9D8B030D-6E8A-4147-A177-3AD203B41FA5}">
                      <a16:colId xmlns:a16="http://schemas.microsoft.com/office/drawing/2014/main" val="3002680341"/>
                    </a:ext>
                  </a:extLst>
                </a:gridCol>
                <a:gridCol w="4151108">
                  <a:extLst>
                    <a:ext uri="{9D8B030D-6E8A-4147-A177-3AD203B41FA5}">
                      <a16:colId xmlns:a16="http://schemas.microsoft.com/office/drawing/2014/main" val="548058436"/>
                    </a:ext>
                  </a:extLst>
                </a:gridCol>
                <a:gridCol w="4326059">
                  <a:extLst>
                    <a:ext uri="{9D8B030D-6E8A-4147-A177-3AD203B41FA5}">
                      <a16:colId xmlns:a16="http://schemas.microsoft.com/office/drawing/2014/main" val="2593171125"/>
                    </a:ext>
                  </a:extLst>
                </a:gridCol>
                <a:gridCol w="4580532">
                  <a:extLst>
                    <a:ext uri="{9D8B030D-6E8A-4147-A177-3AD203B41FA5}">
                      <a16:colId xmlns:a16="http://schemas.microsoft.com/office/drawing/2014/main" val="2733037565"/>
                    </a:ext>
                  </a:extLst>
                </a:gridCol>
                <a:gridCol w="7280838">
                  <a:extLst>
                    <a:ext uri="{9D8B030D-6E8A-4147-A177-3AD203B41FA5}">
                      <a16:colId xmlns:a16="http://schemas.microsoft.com/office/drawing/2014/main" val="2521567091"/>
                    </a:ext>
                  </a:extLst>
                </a:gridCol>
                <a:gridCol w="3168502">
                  <a:extLst>
                    <a:ext uri="{9D8B030D-6E8A-4147-A177-3AD203B41FA5}">
                      <a16:colId xmlns:a16="http://schemas.microsoft.com/office/drawing/2014/main" val="3173014354"/>
                    </a:ext>
                  </a:extLst>
                </a:gridCol>
              </a:tblGrid>
              <a:tr h="0">
                <a:tc>
                  <a:txBody>
                    <a:bodyPr/>
                    <a:lstStyle/>
                    <a:p>
                      <a:pPr algn="l" fontAlgn="b"/>
                      <a:r>
                        <a:rPr lang="en-GB" sz="4400" dirty="0">
                          <a:solidFill>
                            <a:schemeClr val="tx1"/>
                          </a:solidFill>
                          <a:effectLst/>
                        </a:rPr>
                        <a:t>Task</a:t>
                      </a:r>
                    </a:p>
                  </a:txBody>
                  <a:tcPr anchor="b">
                    <a:solidFill>
                      <a:schemeClr val="tx2"/>
                    </a:solidFill>
                  </a:tcPr>
                </a:tc>
                <a:tc>
                  <a:txBody>
                    <a:bodyPr/>
                    <a:lstStyle/>
                    <a:p>
                      <a:pPr algn="l" fontAlgn="b"/>
                      <a:r>
                        <a:rPr lang="en-GB" sz="4400" dirty="0">
                          <a:solidFill>
                            <a:schemeClr val="tx1"/>
                          </a:solidFill>
                          <a:effectLst/>
                        </a:rPr>
                        <a:t>Architecture</a:t>
                      </a:r>
                    </a:p>
                  </a:txBody>
                  <a:tcPr anchor="b">
                    <a:solidFill>
                      <a:schemeClr val="tx2"/>
                    </a:solidFill>
                  </a:tcPr>
                </a:tc>
                <a:tc>
                  <a:txBody>
                    <a:bodyPr/>
                    <a:lstStyle/>
                    <a:p>
                      <a:pPr algn="l" fontAlgn="b"/>
                      <a:r>
                        <a:rPr lang="en-GB" sz="4400" dirty="0">
                          <a:solidFill>
                            <a:schemeClr val="tx1"/>
                          </a:solidFill>
                          <a:effectLst/>
                        </a:rPr>
                        <a:t>Language</a:t>
                      </a:r>
                    </a:p>
                  </a:txBody>
                  <a:tcPr anchor="b">
                    <a:solidFill>
                      <a:schemeClr val="tx2"/>
                    </a:solidFill>
                  </a:tcPr>
                </a:tc>
                <a:tc>
                  <a:txBody>
                    <a:bodyPr/>
                    <a:lstStyle/>
                    <a:p>
                      <a:pPr algn="l" fontAlgn="b"/>
                      <a:r>
                        <a:rPr lang="en-GB" sz="4400" dirty="0">
                          <a:solidFill>
                            <a:schemeClr val="tx1"/>
                          </a:solidFill>
                          <a:effectLst/>
                        </a:rPr>
                        <a:t>Dataset</a:t>
                      </a:r>
                    </a:p>
                  </a:txBody>
                  <a:tcPr anchor="b">
                    <a:solidFill>
                      <a:schemeClr val="tx2"/>
                    </a:solidFill>
                  </a:tcPr>
                </a:tc>
                <a:tc>
                  <a:txBody>
                    <a:bodyPr/>
                    <a:lstStyle/>
                    <a:p>
                      <a:pPr algn="l" fontAlgn="b"/>
                      <a:r>
                        <a:rPr lang="en-GB" sz="4400" dirty="0">
                          <a:solidFill>
                            <a:schemeClr val="tx1"/>
                          </a:solidFill>
                          <a:effectLst/>
                        </a:rPr>
                        <a:t>Domain</a:t>
                      </a:r>
                    </a:p>
                  </a:txBody>
                  <a:tcPr anchor="b">
                    <a:solidFill>
                      <a:schemeClr val="tx2"/>
                    </a:solidFill>
                  </a:tcPr>
                </a:tc>
                <a:tc>
                  <a:txBody>
                    <a:bodyPr/>
                    <a:lstStyle/>
                    <a:p>
                      <a:pPr algn="l" fontAlgn="b"/>
                      <a:r>
                        <a:rPr lang="en-GB" sz="4400" dirty="0">
                          <a:solidFill>
                            <a:schemeClr val="tx1"/>
                          </a:solidFill>
                          <a:effectLst/>
                        </a:rPr>
                        <a:t>Link</a:t>
                      </a:r>
                    </a:p>
                  </a:txBody>
                  <a:tcPr anchor="b">
                    <a:solidFill>
                      <a:schemeClr val="tx2"/>
                    </a:solidFill>
                  </a:tcPr>
                </a:tc>
                <a:extLst>
                  <a:ext uri="{0D108BD9-81ED-4DB2-BD59-A6C34878D82A}">
                    <a16:rowId xmlns:a16="http://schemas.microsoft.com/office/drawing/2014/main" val="3725067609"/>
                  </a:ext>
                </a:extLst>
              </a:tr>
              <a:tr h="457200">
                <a:tc>
                  <a:txBody>
                    <a:bodyPr/>
                    <a:lstStyle/>
                    <a:p>
                      <a:pPr fontAlgn="t"/>
                      <a:r>
                        <a:rPr lang="en-GB" sz="4400" dirty="0">
                          <a:solidFill>
                            <a:schemeClr val="bg1"/>
                          </a:solidFill>
                          <a:effectLst/>
                        </a:rPr>
                        <a:t>QA</a:t>
                      </a:r>
                    </a:p>
                  </a:txBody>
                  <a:tcPr>
                    <a:solidFill>
                      <a:schemeClr val="tx1">
                        <a:lumMod val="95000"/>
                      </a:schemeClr>
                    </a:solidFill>
                  </a:tcPr>
                </a:tc>
                <a:tc>
                  <a:txBody>
                    <a:bodyPr/>
                    <a:lstStyle/>
                    <a:p>
                      <a:pPr fontAlgn="t"/>
                      <a:r>
                        <a:rPr lang="en-GB" sz="4400" dirty="0">
                          <a:solidFill>
                            <a:schemeClr val="bg1"/>
                          </a:solidFill>
                          <a:effectLst/>
                        </a:rPr>
                        <a:t>BERT</a:t>
                      </a:r>
                    </a:p>
                  </a:txBody>
                  <a:tcPr>
                    <a:solidFill>
                      <a:schemeClr val="tx1">
                        <a:lumMod val="95000"/>
                      </a:schemeClr>
                    </a:solidFill>
                  </a:tcPr>
                </a:tc>
                <a:tc>
                  <a:txBody>
                    <a:bodyPr/>
                    <a:lstStyle/>
                    <a:p>
                      <a:pPr fontAlgn="t"/>
                      <a:r>
                        <a:rPr lang="en-GB" sz="4400">
                          <a:solidFill>
                            <a:schemeClr val="bg1"/>
                          </a:solidFill>
                          <a:effectLst/>
                        </a:rPr>
                        <a:t>English</a:t>
                      </a:r>
                    </a:p>
                  </a:txBody>
                  <a:tcPr>
                    <a:solidFill>
                      <a:schemeClr val="tx1">
                        <a:lumMod val="95000"/>
                      </a:schemeClr>
                    </a:solidFill>
                  </a:tcPr>
                </a:tc>
                <a:tc>
                  <a:txBody>
                    <a:bodyPr/>
                    <a:lstStyle/>
                    <a:p>
                      <a:pPr fontAlgn="t"/>
                      <a:r>
                        <a:rPr lang="en-GB" sz="4400">
                          <a:solidFill>
                            <a:schemeClr val="bg1"/>
                          </a:solidFill>
                          <a:effectLst/>
                        </a:rPr>
                        <a:t>SQuAD 2.0</a:t>
                      </a:r>
                    </a:p>
                  </a:txBody>
                  <a:tcPr>
                    <a:solidFill>
                      <a:schemeClr val="tx1">
                        <a:lumMod val="95000"/>
                      </a:schemeClr>
                    </a:solidFill>
                  </a:tcPr>
                </a:tc>
                <a:tc>
                  <a:txBody>
                    <a:bodyPr/>
                    <a:lstStyle/>
                    <a:p>
                      <a:pPr fontAlgn="t"/>
                      <a:endParaRPr lang="en-GB" sz="4400">
                        <a:solidFill>
                          <a:schemeClr val="bg1"/>
                        </a:solidFill>
                        <a:effectLst/>
                      </a:endParaRPr>
                    </a:p>
                  </a:txBody>
                  <a:tcPr>
                    <a:solidFill>
                      <a:schemeClr val="tx1">
                        <a:lumMod val="95000"/>
                      </a:schemeClr>
                    </a:solidFill>
                  </a:tcPr>
                </a:tc>
                <a:tc>
                  <a:txBody>
                    <a:bodyPr/>
                    <a:lstStyle/>
                    <a:p>
                      <a:pPr fontAlgn="t"/>
                      <a:r>
                        <a:rPr lang="en-GB" sz="4400" u="none" strike="noStrike" dirty="0">
                          <a:effectLst/>
                          <a:hlinkClick r:id="rId2"/>
                        </a:rPr>
                        <a:t>Riva</a:t>
                      </a:r>
                      <a:endParaRPr lang="en-GB" sz="4400" dirty="0">
                        <a:effectLst/>
                      </a:endParaRPr>
                    </a:p>
                  </a:txBody>
                  <a:tcPr>
                    <a:solidFill>
                      <a:schemeClr val="tx1">
                        <a:lumMod val="95000"/>
                      </a:schemeClr>
                    </a:solidFill>
                  </a:tcPr>
                </a:tc>
                <a:extLst>
                  <a:ext uri="{0D108BD9-81ED-4DB2-BD59-A6C34878D82A}">
                    <a16:rowId xmlns:a16="http://schemas.microsoft.com/office/drawing/2014/main" val="736900523"/>
                  </a:ext>
                </a:extLst>
              </a:tr>
              <a:tr h="457200">
                <a:tc>
                  <a:txBody>
                    <a:bodyPr/>
                    <a:lstStyle/>
                    <a:p>
                      <a:pPr fontAlgn="t"/>
                      <a:r>
                        <a:rPr lang="en-GB" sz="4400" dirty="0">
                          <a:solidFill>
                            <a:schemeClr val="bg1"/>
                          </a:solidFill>
                          <a:effectLst/>
                        </a:rPr>
                        <a:t>QA</a:t>
                      </a:r>
                    </a:p>
                  </a:txBody>
                  <a:tcPr>
                    <a:solidFill>
                      <a:schemeClr val="tx1">
                        <a:lumMod val="95000"/>
                      </a:schemeClr>
                    </a:solidFill>
                  </a:tcPr>
                </a:tc>
                <a:tc>
                  <a:txBody>
                    <a:bodyPr/>
                    <a:lstStyle/>
                    <a:p>
                      <a:pPr fontAlgn="t"/>
                      <a:r>
                        <a:rPr lang="en-GB" sz="4400" dirty="0">
                          <a:solidFill>
                            <a:schemeClr val="bg1"/>
                          </a:solidFill>
                          <a:effectLst/>
                        </a:rPr>
                        <a:t>Megatron</a:t>
                      </a:r>
                    </a:p>
                  </a:txBody>
                  <a:tcPr>
                    <a:solidFill>
                      <a:schemeClr val="tx1">
                        <a:lumMod val="95000"/>
                      </a:schemeClr>
                    </a:solidFill>
                  </a:tcPr>
                </a:tc>
                <a:tc>
                  <a:txBody>
                    <a:bodyPr/>
                    <a:lstStyle/>
                    <a:p>
                      <a:pPr fontAlgn="t"/>
                      <a:r>
                        <a:rPr lang="en-GB" sz="4400" dirty="0">
                          <a:solidFill>
                            <a:schemeClr val="bg1"/>
                          </a:solidFill>
                          <a:effectLst/>
                        </a:rPr>
                        <a:t>English</a:t>
                      </a:r>
                    </a:p>
                  </a:txBody>
                  <a:tcPr>
                    <a:solidFill>
                      <a:schemeClr val="tx1">
                        <a:lumMod val="95000"/>
                      </a:schemeClr>
                    </a:solidFill>
                  </a:tcPr>
                </a:tc>
                <a:tc>
                  <a:txBody>
                    <a:bodyPr/>
                    <a:lstStyle/>
                    <a:p>
                      <a:pPr fontAlgn="t"/>
                      <a:r>
                        <a:rPr lang="en-GB" sz="4400" dirty="0" err="1">
                          <a:solidFill>
                            <a:schemeClr val="bg1"/>
                          </a:solidFill>
                          <a:effectLst/>
                        </a:rPr>
                        <a:t>SQuAD</a:t>
                      </a:r>
                      <a:r>
                        <a:rPr lang="en-GB" sz="4400" dirty="0">
                          <a:solidFill>
                            <a:schemeClr val="bg1"/>
                          </a:solidFill>
                          <a:effectLst/>
                        </a:rPr>
                        <a:t> 2.0</a:t>
                      </a:r>
                    </a:p>
                  </a:txBody>
                  <a:tcPr>
                    <a:solidFill>
                      <a:schemeClr val="tx1">
                        <a:lumMod val="95000"/>
                      </a:schemeClr>
                    </a:solidFill>
                  </a:tcPr>
                </a:tc>
                <a:tc>
                  <a:txBody>
                    <a:bodyPr/>
                    <a:lstStyle/>
                    <a:p>
                      <a:pPr fontAlgn="t"/>
                      <a:endParaRPr lang="en-GB" sz="4400">
                        <a:solidFill>
                          <a:schemeClr val="bg1"/>
                        </a:solidFill>
                        <a:effectLst/>
                      </a:endParaRPr>
                    </a:p>
                  </a:txBody>
                  <a:tcPr>
                    <a:solidFill>
                      <a:schemeClr val="tx1">
                        <a:lumMod val="95000"/>
                      </a:schemeClr>
                    </a:solidFill>
                  </a:tcPr>
                </a:tc>
                <a:tc>
                  <a:txBody>
                    <a:bodyPr/>
                    <a:lstStyle/>
                    <a:p>
                      <a:pPr fontAlgn="t"/>
                      <a:r>
                        <a:rPr lang="en-GB" sz="4400" u="none" strike="noStrike">
                          <a:effectLst/>
                          <a:hlinkClick r:id="rId3"/>
                        </a:rPr>
                        <a:t>Riva</a:t>
                      </a:r>
                      <a:endParaRPr lang="en-GB" sz="4400">
                        <a:effectLst/>
                      </a:endParaRPr>
                    </a:p>
                  </a:txBody>
                  <a:tcPr>
                    <a:solidFill>
                      <a:schemeClr val="tx1">
                        <a:lumMod val="95000"/>
                      </a:schemeClr>
                    </a:solidFill>
                  </a:tcPr>
                </a:tc>
                <a:extLst>
                  <a:ext uri="{0D108BD9-81ED-4DB2-BD59-A6C34878D82A}">
                    <a16:rowId xmlns:a16="http://schemas.microsoft.com/office/drawing/2014/main" val="1137340838"/>
                  </a:ext>
                </a:extLst>
              </a:tr>
              <a:tr h="868680">
                <a:tc>
                  <a:txBody>
                    <a:bodyPr/>
                    <a:lstStyle/>
                    <a:p>
                      <a:pPr fontAlgn="t"/>
                      <a:r>
                        <a:rPr lang="en-GB" sz="4400">
                          <a:solidFill>
                            <a:schemeClr val="bg1"/>
                          </a:solidFill>
                          <a:effectLst/>
                        </a:rPr>
                        <a:t>Entity Recognition</a:t>
                      </a:r>
                    </a:p>
                  </a:txBody>
                  <a:tcPr>
                    <a:solidFill>
                      <a:schemeClr val="tx1">
                        <a:lumMod val="95000"/>
                      </a:schemeClr>
                    </a:solidFill>
                  </a:tcPr>
                </a:tc>
                <a:tc>
                  <a:txBody>
                    <a:bodyPr/>
                    <a:lstStyle/>
                    <a:p>
                      <a:pPr fontAlgn="t"/>
                      <a:r>
                        <a:rPr lang="en-GB" sz="4400" dirty="0">
                          <a:solidFill>
                            <a:schemeClr val="bg1"/>
                          </a:solidFill>
                          <a:effectLst/>
                        </a:rPr>
                        <a:t>BERT</a:t>
                      </a:r>
                    </a:p>
                  </a:txBody>
                  <a:tcPr>
                    <a:solidFill>
                      <a:schemeClr val="tx1">
                        <a:lumMod val="95000"/>
                      </a:schemeClr>
                    </a:solidFill>
                  </a:tcPr>
                </a:tc>
                <a:tc>
                  <a:txBody>
                    <a:bodyPr/>
                    <a:lstStyle/>
                    <a:p>
                      <a:pPr fontAlgn="t"/>
                      <a:r>
                        <a:rPr lang="en-GB" sz="4400" dirty="0">
                          <a:solidFill>
                            <a:schemeClr val="bg1"/>
                          </a:solidFill>
                          <a:effectLst/>
                        </a:rPr>
                        <a:t>English</a:t>
                      </a:r>
                    </a:p>
                  </a:txBody>
                  <a:tcPr>
                    <a:solidFill>
                      <a:schemeClr val="tx1">
                        <a:lumMod val="95000"/>
                      </a:schemeClr>
                    </a:solidFill>
                  </a:tcPr>
                </a:tc>
                <a:tc>
                  <a:txBody>
                    <a:bodyPr/>
                    <a:lstStyle/>
                    <a:p>
                      <a:pPr fontAlgn="t"/>
                      <a:r>
                        <a:rPr lang="en-GB" sz="4400" dirty="0">
                          <a:solidFill>
                            <a:schemeClr val="bg1"/>
                          </a:solidFill>
                          <a:effectLst/>
                        </a:rPr>
                        <a:t>GMB (Groningen Meaning Bank)</a:t>
                      </a:r>
                    </a:p>
                  </a:txBody>
                  <a:tcPr>
                    <a:solidFill>
                      <a:schemeClr val="tx1">
                        <a:lumMod val="95000"/>
                      </a:schemeClr>
                    </a:solidFill>
                  </a:tcPr>
                </a:tc>
                <a:tc>
                  <a:txBody>
                    <a:bodyPr/>
                    <a:lstStyle/>
                    <a:p>
                      <a:pPr fontAlgn="t"/>
                      <a:r>
                        <a:rPr lang="en-GB" sz="4400" dirty="0">
                          <a:solidFill>
                            <a:schemeClr val="bg1"/>
                          </a:solidFill>
                          <a:effectLst/>
                        </a:rPr>
                        <a:t>LOC, ORG, PER, GPE, TIME, MISC, O</a:t>
                      </a:r>
                    </a:p>
                  </a:txBody>
                  <a:tcPr>
                    <a:solidFill>
                      <a:schemeClr val="tx1">
                        <a:lumMod val="95000"/>
                      </a:schemeClr>
                    </a:solidFill>
                  </a:tcPr>
                </a:tc>
                <a:tc>
                  <a:txBody>
                    <a:bodyPr/>
                    <a:lstStyle/>
                    <a:p>
                      <a:pPr fontAlgn="t"/>
                      <a:r>
                        <a:rPr lang="en-GB" sz="4400" u="none" strike="noStrike">
                          <a:effectLst/>
                          <a:hlinkClick r:id="rId4"/>
                        </a:rPr>
                        <a:t>Riva</a:t>
                      </a:r>
                      <a:endParaRPr lang="en-GB" sz="4400">
                        <a:effectLst/>
                      </a:endParaRPr>
                    </a:p>
                  </a:txBody>
                  <a:tcPr>
                    <a:solidFill>
                      <a:schemeClr val="tx1">
                        <a:lumMod val="95000"/>
                      </a:schemeClr>
                    </a:solidFill>
                  </a:tcPr>
                </a:tc>
                <a:extLst>
                  <a:ext uri="{0D108BD9-81ED-4DB2-BD59-A6C34878D82A}">
                    <a16:rowId xmlns:a16="http://schemas.microsoft.com/office/drawing/2014/main" val="4241368760"/>
                  </a:ext>
                </a:extLst>
              </a:tr>
              <a:tr h="2926080">
                <a:tc>
                  <a:txBody>
                    <a:bodyPr/>
                    <a:lstStyle/>
                    <a:p>
                      <a:pPr fontAlgn="t"/>
                      <a:r>
                        <a:rPr lang="en-GB" sz="4400" dirty="0">
                          <a:solidFill>
                            <a:schemeClr val="bg1"/>
                          </a:solidFill>
                          <a:effectLst/>
                        </a:rPr>
                        <a:t>Punctuation/Capitalization</a:t>
                      </a:r>
                    </a:p>
                  </a:txBody>
                  <a:tcPr>
                    <a:solidFill>
                      <a:schemeClr val="tx1">
                        <a:lumMod val="95000"/>
                      </a:schemeClr>
                    </a:solidFill>
                  </a:tcPr>
                </a:tc>
                <a:tc>
                  <a:txBody>
                    <a:bodyPr/>
                    <a:lstStyle/>
                    <a:p>
                      <a:pPr fontAlgn="t"/>
                      <a:r>
                        <a:rPr lang="en-GB" sz="4400" dirty="0">
                          <a:solidFill>
                            <a:schemeClr val="bg1"/>
                          </a:solidFill>
                          <a:effectLst/>
                        </a:rPr>
                        <a:t>BERT</a:t>
                      </a:r>
                    </a:p>
                  </a:txBody>
                  <a:tcPr>
                    <a:solidFill>
                      <a:schemeClr val="tx1">
                        <a:lumMod val="95000"/>
                      </a:schemeClr>
                    </a:solidFill>
                  </a:tcPr>
                </a:tc>
                <a:tc>
                  <a:txBody>
                    <a:bodyPr/>
                    <a:lstStyle/>
                    <a:p>
                      <a:pPr fontAlgn="t"/>
                      <a:r>
                        <a:rPr lang="en-GB" sz="4400" dirty="0">
                          <a:solidFill>
                            <a:schemeClr val="bg1"/>
                          </a:solidFill>
                          <a:effectLst/>
                        </a:rPr>
                        <a:t>English</a:t>
                      </a:r>
                    </a:p>
                  </a:txBody>
                  <a:tcPr>
                    <a:solidFill>
                      <a:schemeClr val="tx1">
                        <a:lumMod val="95000"/>
                      </a:schemeClr>
                    </a:solidFill>
                  </a:tcPr>
                </a:tc>
                <a:tc>
                  <a:txBody>
                    <a:bodyPr/>
                    <a:lstStyle/>
                    <a:p>
                      <a:pPr fontAlgn="t"/>
                      <a:r>
                        <a:rPr lang="en-GB" sz="4400" dirty="0" err="1">
                          <a:solidFill>
                            <a:schemeClr val="bg1"/>
                          </a:solidFill>
                          <a:effectLst/>
                        </a:rPr>
                        <a:t>Tatoeba</a:t>
                      </a:r>
                      <a:r>
                        <a:rPr lang="en-GB" sz="4400" dirty="0">
                          <a:solidFill>
                            <a:schemeClr val="bg1"/>
                          </a:solidFill>
                          <a:effectLst/>
                        </a:rPr>
                        <a:t> sentences, Books from the Project Gutenberg, Transcripts from Fisher English Training Speech</a:t>
                      </a:r>
                    </a:p>
                  </a:txBody>
                  <a:tcPr>
                    <a:solidFill>
                      <a:schemeClr val="tx1">
                        <a:lumMod val="95000"/>
                      </a:schemeClr>
                    </a:solidFill>
                  </a:tcPr>
                </a:tc>
                <a:tc>
                  <a:txBody>
                    <a:bodyPr/>
                    <a:lstStyle/>
                    <a:p>
                      <a:pPr fontAlgn="t"/>
                      <a:endParaRPr lang="en-GB" sz="4400" dirty="0">
                        <a:solidFill>
                          <a:schemeClr val="bg1"/>
                        </a:solidFill>
                        <a:effectLst/>
                      </a:endParaRPr>
                    </a:p>
                  </a:txBody>
                  <a:tcPr>
                    <a:solidFill>
                      <a:schemeClr val="tx1">
                        <a:lumMod val="95000"/>
                      </a:schemeClr>
                    </a:solidFill>
                  </a:tcPr>
                </a:tc>
                <a:tc>
                  <a:txBody>
                    <a:bodyPr/>
                    <a:lstStyle/>
                    <a:p>
                      <a:pPr fontAlgn="t"/>
                      <a:r>
                        <a:rPr lang="en-GB" sz="4400" u="none" strike="noStrike" dirty="0">
                          <a:effectLst/>
                          <a:hlinkClick r:id="rId5"/>
                        </a:rPr>
                        <a:t>Riva</a:t>
                      </a:r>
                      <a:endParaRPr lang="en-GB" sz="4400" dirty="0">
                        <a:effectLst/>
                      </a:endParaRPr>
                    </a:p>
                  </a:txBody>
                  <a:tcPr>
                    <a:solidFill>
                      <a:schemeClr val="tx1">
                        <a:lumMod val="95000"/>
                      </a:schemeClr>
                    </a:solidFill>
                  </a:tcPr>
                </a:tc>
                <a:extLst>
                  <a:ext uri="{0D108BD9-81ED-4DB2-BD59-A6C34878D82A}">
                    <a16:rowId xmlns:a16="http://schemas.microsoft.com/office/drawing/2014/main" val="2701422572"/>
                  </a:ext>
                </a:extLst>
              </a:tr>
              <a:tr h="868680">
                <a:tc>
                  <a:txBody>
                    <a:bodyPr/>
                    <a:lstStyle/>
                    <a:p>
                      <a:pPr fontAlgn="t"/>
                      <a:r>
                        <a:rPr lang="en-GB" sz="4400">
                          <a:solidFill>
                            <a:schemeClr val="bg1"/>
                          </a:solidFill>
                          <a:effectLst/>
                        </a:rPr>
                        <a:t>Intent Detection &amp; Slot Tagging</a:t>
                      </a:r>
                    </a:p>
                  </a:txBody>
                  <a:tcPr>
                    <a:solidFill>
                      <a:schemeClr val="tx1">
                        <a:lumMod val="95000"/>
                      </a:schemeClr>
                    </a:solidFill>
                  </a:tcPr>
                </a:tc>
                <a:tc>
                  <a:txBody>
                    <a:bodyPr/>
                    <a:lstStyle/>
                    <a:p>
                      <a:pPr fontAlgn="t"/>
                      <a:r>
                        <a:rPr lang="en-GB" sz="4400">
                          <a:solidFill>
                            <a:schemeClr val="bg1"/>
                          </a:solidFill>
                          <a:effectLst/>
                        </a:rPr>
                        <a:t>BERT</a:t>
                      </a:r>
                    </a:p>
                  </a:txBody>
                  <a:tcPr>
                    <a:solidFill>
                      <a:schemeClr val="tx1">
                        <a:lumMod val="95000"/>
                      </a:schemeClr>
                    </a:solidFill>
                  </a:tcPr>
                </a:tc>
                <a:tc>
                  <a:txBody>
                    <a:bodyPr/>
                    <a:lstStyle/>
                    <a:p>
                      <a:pPr fontAlgn="t"/>
                      <a:r>
                        <a:rPr lang="en-GB" sz="4400" dirty="0">
                          <a:solidFill>
                            <a:schemeClr val="bg1"/>
                          </a:solidFill>
                          <a:effectLst/>
                        </a:rPr>
                        <a:t>English</a:t>
                      </a:r>
                    </a:p>
                  </a:txBody>
                  <a:tcPr>
                    <a:solidFill>
                      <a:schemeClr val="tx1">
                        <a:lumMod val="95000"/>
                      </a:schemeClr>
                    </a:solidFill>
                  </a:tcPr>
                </a:tc>
                <a:tc>
                  <a:txBody>
                    <a:bodyPr/>
                    <a:lstStyle/>
                    <a:p>
                      <a:pPr fontAlgn="t"/>
                      <a:r>
                        <a:rPr lang="en-GB" sz="4400">
                          <a:solidFill>
                            <a:schemeClr val="bg1"/>
                          </a:solidFill>
                          <a:effectLst/>
                        </a:rPr>
                        <a:t>Proprietary</a:t>
                      </a:r>
                    </a:p>
                  </a:txBody>
                  <a:tcPr>
                    <a:solidFill>
                      <a:schemeClr val="tx1">
                        <a:lumMod val="95000"/>
                      </a:schemeClr>
                    </a:solidFill>
                  </a:tcPr>
                </a:tc>
                <a:tc>
                  <a:txBody>
                    <a:bodyPr/>
                    <a:lstStyle/>
                    <a:p>
                      <a:pPr fontAlgn="t"/>
                      <a:r>
                        <a:rPr lang="en-GB" sz="4400">
                          <a:solidFill>
                            <a:schemeClr val="bg1"/>
                          </a:solidFill>
                          <a:effectLst/>
                        </a:rPr>
                        <a:t>Weather</a:t>
                      </a:r>
                    </a:p>
                  </a:txBody>
                  <a:tcPr>
                    <a:solidFill>
                      <a:schemeClr val="tx1">
                        <a:lumMod val="95000"/>
                      </a:schemeClr>
                    </a:solidFill>
                  </a:tcPr>
                </a:tc>
                <a:tc>
                  <a:txBody>
                    <a:bodyPr/>
                    <a:lstStyle/>
                    <a:p>
                      <a:pPr fontAlgn="t"/>
                      <a:r>
                        <a:rPr lang="en-GB" sz="4400" u="none" strike="noStrike" dirty="0">
                          <a:effectLst/>
                          <a:hlinkClick r:id="rId6"/>
                        </a:rPr>
                        <a:t>Riva</a:t>
                      </a:r>
                      <a:endParaRPr lang="en-GB" sz="4400" dirty="0">
                        <a:effectLst/>
                      </a:endParaRPr>
                    </a:p>
                  </a:txBody>
                  <a:tcPr>
                    <a:solidFill>
                      <a:schemeClr val="tx1">
                        <a:lumMod val="95000"/>
                      </a:schemeClr>
                    </a:solidFill>
                  </a:tcPr>
                </a:tc>
                <a:extLst>
                  <a:ext uri="{0D108BD9-81ED-4DB2-BD59-A6C34878D82A}">
                    <a16:rowId xmlns:a16="http://schemas.microsoft.com/office/drawing/2014/main" val="2688442026"/>
                  </a:ext>
                </a:extLst>
              </a:tr>
              <a:tr h="1280160">
                <a:tc>
                  <a:txBody>
                    <a:bodyPr/>
                    <a:lstStyle/>
                    <a:p>
                      <a:pPr fontAlgn="t"/>
                      <a:r>
                        <a:rPr lang="en-GB" sz="4400">
                          <a:solidFill>
                            <a:schemeClr val="bg1"/>
                          </a:solidFill>
                          <a:effectLst/>
                        </a:rPr>
                        <a:t>Intent Detection &amp; Slot Tagging</a:t>
                      </a:r>
                    </a:p>
                  </a:txBody>
                  <a:tcPr>
                    <a:solidFill>
                      <a:schemeClr val="tx1">
                        <a:lumMod val="95000"/>
                      </a:schemeClr>
                    </a:solidFill>
                  </a:tcPr>
                </a:tc>
                <a:tc>
                  <a:txBody>
                    <a:bodyPr/>
                    <a:lstStyle/>
                    <a:p>
                      <a:pPr fontAlgn="t"/>
                      <a:r>
                        <a:rPr lang="en-GB" sz="4400" dirty="0" err="1">
                          <a:solidFill>
                            <a:schemeClr val="bg1"/>
                          </a:solidFill>
                          <a:effectLst/>
                        </a:rPr>
                        <a:t>DistilBERT</a:t>
                      </a:r>
                      <a:endParaRPr lang="en-GB" sz="4400" dirty="0">
                        <a:solidFill>
                          <a:schemeClr val="bg1"/>
                        </a:solidFill>
                        <a:effectLst/>
                      </a:endParaRPr>
                    </a:p>
                  </a:txBody>
                  <a:tcPr>
                    <a:solidFill>
                      <a:schemeClr val="tx1">
                        <a:lumMod val="95000"/>
                      </a:schemeClr>
                    </a:solidFill>
                  </a:tcPr>
                </a:tc>
                <a:tc>
                  <a:txBody>
                    <a:bodyPr/>
                    <a:lstStyle/>
                    <a:p>
                      <a:pPr fontAlgn="t"/>
                      <a:r>
                        <a:rPr lang="en-GB" sz="4400">
                          <a:solidFill>
                            <a:schemeClr val="bg1"/>
                          </a:solidFill>
                          <a:effectLst/>
                        </a:rPr>
                        <a:t>English</a:t>
                      </a:r>
                    </a:p>
                  </a:txBody>
                  <a:tcPr>
                    <a:solidFill>
                      <a:schemeClr val="tx1">
                        <a:lumMod val="95000"/>
                      </a:schemeClr>
                    </a:solidFill>
                  </a:tcPr>
                </a:tc>
                <a:tc>
                  <a:txBody>
                    <a:bodyPr/>
                    <a:lstStyle/>
                    <a:p>
                      <a:pPr fontAlgn="t"/>
                      <a:r>
                        <a:rPr lang="en-GB" sz="4400">
                          <a:solidFill>
                            <a:schemeClr val="bg1"/>
                          </a:solidFill>
                          <a:effectLst/>
                        </a:rPr>
                        <a:t>Proprietary</a:t>
                      </a:r>
                    </a:p>
                  </a:txBody>
                  <a:tcPr>
                    <a:solidFill>
                      <a:schemeClr val="tx1">
                        <a:lumMod val="95000"/>
                      </a:schemeClr>
                    </a:solidFill>
                  </a:tcPr>
                </a:tc>
                <a:tc>
                  <a:txBody>
                    <a:bodyPr/>
                    <a:lstStyle/>
                    <a:p>
                      <a:pPr fontAlgn="t"/>
                      <a:r>
                        <a:rPr lang="en-GB" sz="4400">
                          <a:solidFill>
                            <a:schemeClr val="bg1"/>
                          </a:solidFill>
                          <a:effectLst/>
                        </a:rPr>
                        <a:t>Misty (weather, smalltalk, places of interest)</a:t>
                      </a:r>
                    </a:p>
                  </a:txBody>
                  <a:tcPr>
                    <a:solidFill>
                      <a:schemeClr val="tx1">
                        <a:lumMod val="95000"/>
                      </a:schemeClr>
                    </a:solidFill>
                  </a:tcPr>
                </a:tc>
                <a:tc>
                  <a:txBody>
                    <a:bodyPr/>
                    <a:lstStyle/>
                    <a:p>
                      <a:pPr fontAlgn="t"/>
                      <a:r>
                        <a:rPr lang="en-GB" sz="4400" u="none" strike="noStrike" dirty="0">
                          <a:effectLst/>
                          <a:hlinkClick r:id="rId7"/>
                        </a:rPr>
                        <a:t>Riva</a:t>
                      </a:r>
                      <a:endParaRPr lang="en-GB" sz="4400" dirty="0">
                        <a:effectLst/>
                      </a:endParaRPr>
                    </a:p>
                  </a:txBody>
                  <a:tcPr>
                    <a:solidFill>
                      <a:schemeClr val="tx1">
                        <a:lumMod val="95000"/>
                      </a:schemeClr>
                    </a:solidFill>
                  </a:tcPr>
                </a:tc>
                <a:extLst>
                  <a:ext uri="{0D108BD9-81ED-4DB2-BD59-A6C34878D82A}">
                    <a16:rowId xmlns:a16="http://schemas.microsoft.com/office/drawing/2014/main" val="807506596"/>
                  </a:ext>
                </a:extLst>
              </a:tr>
              <a:tr h="457200">
                <a:tc>
                  <a:txBody>
                    <a:bodyPr/>
                    <a:lstStyle/>
                    <a:p>
                      <a:pPr fontAlgn="t"/>
                      <a:r>
                        <a:rPr lang="en-GB" sz="4400">
                          <a:solidFill>
                            <a:schemeClr val="bg1"/>
                          </a:solidFill>
                          <a:effectLst/>
                        </a:rPr>
                        <a:t>Text Classification</a:t>
                      </a:r>
                    </a:p>
                  </a:txBody>
                  <a:tcPr>
                    <a:solidFill>
                      <a:schemeClr val="tx1">
                        <a:lumMod val="95000"/>
                      </a:schemeClr>
                    </a:solidFill>
                  </a:tcPr>
                </a:tc>
                <a:tc>
                  <a:txBody>
                    <a:bodyPr/>
                    <a:lstStyle/>
                    <a:p>
                      <a:pPr fontAlgn="t"/>
                      <a:r>
                        <a:rPr lang="en-GB" sz="4400" dirty="0">
                          <a:solidFill>
                            <a:schemeClr val="bg1"/>
                          </a:solidFill>
                          <a:effectLst/>
                        </a:rPr>
                        <a:t>BERT</a:t>
                      </a:r>
                    </a:p>
                  </a:txBody>
                  <a:tcPr>
                    <a:solidFill>
                      <a:schemeClr val="tx1">
                        <a:lumMod val="95000"/>
                      </a:schemeClr>
                    </a:solidFill>
                  </a:tcPr>
                </a:tc>
                <a:tc>
                  <a:txBody>
                    <a:bodyPr/>
                    <a:lstStyle/>
                    <a:p>
                      <a:pPr fontAlgn="t"/>
                      <a:r>
                        <a:rPr lang="en-GB" sz="4400">
                          <a:solidFill>
                            <a:schemeClr val="bg1"/>
                          </a:solidFill>
                          <a:effectLst/>
                        </a:rPr>
                        <a:t>English</a:t>
                      </a:r>
                    </a:p>
                  </a:txBody>
                  <a:tcPr>
                    <a:solidFill>
                      <a:schemeClr val="tx1">
                        <a:lumMod val="95000"/>
                      </a:schemeClr>
                    </a:solidFill>
                  </a:tcPr>
                </a:tc>
                <a:tc>
                  <a:txBody>
                    <a:bodyPr/>
                    <a:lstStyle/>
                    <a:p>
                      <a:pPr fontAlgn="t"/>
                      <a:r>
                        <a:rPr lang="en-GB" sz="4400">
                          <a:solidFill>
                            <a:schemeClr val="bg1"/>
                          </a:solidFill>
                          <a:effectLst/>
                        </a:rPr>
                        <a:t>Proprietary</a:t>
                      </a:r>
                    </a:p>
                  </a:txBody>
                  <a:tcPr>
                    <a:solidFill>
                      <a:schemeClr val="tx1">
                        <a:lumMod val="95000"/>
                      </a:schemeClr>
                    </a:solidFill>
                  </a:tcPr>
                </a:tc>
                <a:tc>
                  <a:txBody>
                    <a:bodyPr/>
                    <a:lstStyle/>
                    <a:p>
                      <a:pPr fontAlgn="t"/>
                      <a:endParaRPr lang="en-GB" sz="4400">
                        <a:solidFill>
                          <a:schemeClr val="bg1"/>
                        </a:solidFill>
                        <a:effectLst/>
                      </a:endParaRPr>
                    </a:p>
                  </a:txBody>
                  <a:tcPr>
                    <a:solidFill>
                      <a:schemeClr val="tx1">
                        <a:lumMod val="95000"/>
                      </a:schemeClr>
                    </a:solidFill>
                  </a:tcPr>
                </a:tc>
                <a:tc>
                  <a:txBody>
                    <a:bodyPr/>
                    <a:lstStyle/>
                    <a:p>
                      <a:pPr fontAlgn="t"/>
                      <a:r>
                        <a:rPr lang="en-GB" sz="4400" u="none" strike="noStrike" dirty="0">
                          <a:effectLst/>
                          <a:hlinkClick r:id="rId8"/>
                        </a:rPr>
                        <a:t>Riva</a:t>
                      </a:r>
                      <a:endParaRPr lang="en-GB" sz="4400" dirty="0">
                        <a:effectLst/>
                      </a:endParaRPr>
                    </a:p>
                  </a:txBody>
                  <a:tcPr>
                    <a:solidFill>
                      <a:schemeClr val="tx1">
                        <a:lumMod val="95000"/>
                      </a:schemeClr>
                    </a:solidFill>
                  </a:tcPr>
                </a:tc>
                <a:extLst>
                  <a:ext uri="{0D108BD9-81ED-4DB2-BD59-A6C34878D82A}">
                    <a16:rowId xmlns:a16="http://schemas.microsoft.com/office/drawing/2014/main" val="4029915794"/>
                  </a:ext>
                </a:extLst>
              </a:tr>
            </a:tbl>
          </a:graphicData>
        </a:graphic>
      </p:graphicFrame>
      <p:sp>
        <p:nvSpPr>
          <p:cNvPr id="9" name="TextBox 8">
            <a:extLst>
              <a:ext uri="{FF2B5EF4-FFF2-40B4-BE49-F238E27FC236}">
                <a16:creationId xmlns:a16="http://schemas.microsoft.com/office/drawing/2014/main" id="{2F1185DE-CE1B-D369-9CE9-071A308FF60F}"/>
              </a:ext>
            </a:extLst>
          </p:cNvPr>
          <p:cNvSpPr txBox="1"/>
          <p:nvPr/>
        </p:nvSpPr>
        <p:spPr>
          <a:xfrm>
            <a:off x="318977" y="19726657"/>
            <a:ext cx="20201860" cy="677108"/>
          </a:xfrm>
          <a:prstGeom prst="rect">
            <a:avLst/>
          </a:prstGeom>
          <a:noFill/>
        </p:spPr>
        <p:txBody>
          <a:bodyPr wrap="square">
            <a:spAutoFit/>
          </a:bodyPr>
          <a:lstStyle/>
          <a:p>
            <a:r>
              <a:rPr lang="en-GB" sz="2000" dirty="0">
                <a:hlinkClick r:id="rId9"/>
              </a:rPr>
              <a:t>https://docs.nvidia.com/deeplearning/riva/user-guide/docs/nlp/nlp-customizing.html</a:t>
            </a:r>
            <a:endParaRPr lang="en-GB" sz="2000" dirty="0"/>
          </a:p>
          <a:p>
            <a:endParaRPr lang="en-GB" dirty="0"/>
          </a:p>
        </p:txBody>
      </p:sp>
    </p:spTree>
    <p:extLst>
      <p:ext uri="{BB962C8B-B14F-4D97-AF65-F5344CB8AC3E}">
        <p14:creationId xmlns:p14="http://schemas.microsoft.com/office/powerpoint/2010/main" val="3622459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FD22-42E0-305A-7A4F-E23D7764252A}"/>
              </a:ext>
            </a:extLst>
          </p:cNvPr>
          <p:cNvSpPr>
            <a:spLocks noGrp="1"/>
          </p:cNvSpPr>
          <p:nvPr>
            <p:ph type="title"/>
          </p:nvPr>
        </p:nvSpPr>
        <p:spPr/>
        <p:txBody>
          <a:bodyPr/>
          <a:lstStyle/>
          <a:p>
            <a:r>
              <a:rPr lang="en-US" dirty="0"/>
              <a:t>NVIDIA Riva NMT</a:t>
            </a:r>
            <a:endParaRPr lang="en-GB" dirty="0"/>
          </a:p>
        </p:txBody>
      </p:sp>
      <p:sp>
        <p:nvSpPr>
          <p:cNvPr id="3" name="Text Placeholder 2">
            <a:extLst>
              <a:ext uri="{FF2B5EF4-FFF2-40B4-BE49-F238E27FC236}">
                <a16:creationId xmlns:a16="http://schemas.microsoft.com/office/drawing/2014/main" id="{C87B76FB-5C1B-4BA7-B2CE-069BDB8A5FB9}"/>
              </a:ext>
            </a:extLst>
          </p:cNvPr>
          <p:cNvSpPr>
            <a:spLocks noGrp="1"/>
          </p:cNvSpPr>
          <p:nvPr>
            <p:ph type="body" sz="quarter" idx="10"/>
          </p:nvPr>
        </p:nvSpPr>
        <p:spPr/>
        <p:txBody>
          <a:bodyPr/>
          <a:lstStyle/>
          <a:p>
            <a:endParaRPr lang="en-GB"/>
          </a:p>
        </p:txBody>
      </p:sp>
      <p:graphicFrame>
        <p:nvGraphicFramePr>
          <p:cNvPr id="5" name="Table 5">
            <a:extLst>
              <a:ext uri="{FF2B5EF4-FFF2-40B4-BE49-F238E27FC236}">
                <a16:creationId xmlns:a16="http://schemas.microsoft.com/office/drawing/2014/main" id="{40CD87D9-0D28-6E9C-9E46-5B27BD7CD07F}"/>
              </a:ext>
            </a:extLst>
          </p:cNvPr>
          <p:cNvGraphicFramePr>
            <a:graphicFrameLocks noGrp="1"/>
          </p:cNvGraphicFramePr>
          <p:nvPr>
            <p:extLst>
              <p:ext uri="{D42A27DB-BD31-4B8C-83A1-F6EECF244321}">
                <p14:modId xmlns:p14="http://schemas.microsoft.com/office/powerpoint/2010/main" val="2949954121"/>
              </p:ext>
            </p:extLst>
          </p:nvPr>
        </p:nvGraphicFramePr>
        <p:xfrm>
          <a:off x="988827" y="6382512"/>
          <a:ext cx="34598345" cy="11108376"/>
        </p:xfrm>
        <a:graphic>
          <a:graphicData uri="http://schemas.openxmlformats.org/drawingml/2006/table">
            <a:tbl>
              <a:tblPr firstRow="1" bandRow="1">
                <a:tableStyleId>{5C22544A-7EE6-4342-B048-85BDC9FD1C3A}</a:tableStyleId>
              </a:tblPr>
              <a:tblGrid>
                <a:gridCol w="6919669">
                  <a:extLst>
                    <a:ext uri="{9D8B030D-6E8A-4147-A177-3AD203B41FA5}">
                      <a16:colId xmlns:a16="http://schemas.microsoft.com/office/drawing/2014/main" val="3002680341"/>
                    </a:ext>
                  </a:extLst>
                </a:gridCol>
                <a:gridCol w="6919669">
                  <a:extLst>
                    <a:ext uri="{9D8B030D-6E8A-4147-A177-3AD203B41FA5}">
                      <a16:colId xmlns:a16="http://schemas.microsoft.com/office/drawing/2014/main" val="2304088273"/>
                    </a:ext>
                  </a:extLst>
                </a:gridCol>
                <a:gridCol w="6919669">
                  <a:extLst>
                    <a:ext uri="{9D8B030D-6E8A-4147-A177-3AD203B41FA5}">
                      <a16:colId xmlns:a16="http://schemas.microsoft.com/office/drawing/2014/main" val="513366817"/>
                    </a:ext>
                  </a:extLst>
                </a:gridCol>
                <a:gridCol w="6919669">
                  <a:extLst>
                    <a:ext uri="{9D8B030D-6E8A-4147-A177-3AD203B41FA5}">
                      <a16:colId xmlns:a16="http://schemas.microsoft.com/office/drawing/2014/main" val="1599734778"/>
                    </a:ext>
                  </a:extLst>
                </a:gridCol>
                <a:gridCol w="6919669">
                  <a:extLst>
                    <a:ext uri="{9D8B030D-6E8A-4147-A177-3AD203B41FA5}">
                      <a16:colId xmlns:a16="http://schemas.microsoft.com/office/drawing/2014/main" val="240153998"/>
                    </a:ext>
                  </a:extLst>
                </a:gridCol>
              </a:tblGrid>
              <a:tr h="642148">
                <a:tc>
                  <a:txBody>
                    <a:bodyPr/>
                    <a:lstStyle/>
                    <a:p>
                      <a:pPr algn="l" fontAlgn="b"/>
                      <a:r>
                        <a:rPr lang="en-GB" sz="3600" dirty="0">
                          <a:solidFill>
                            <a:schemeClr val="tx1"/>
                          </a:solidFill>
                          <a:effectLst/>
                        </a:rPr>
                        <a:t>Model</a:t>
                      </a:r>
                    </a:p>
                  </a:txBody>
                  <a:tcPr anchor="b">
                    <a:solidFill>
                      <a:schemeClr val="tx2"/>
                    </a:solidFill>
                  </a:tcPr>
                </a:tc>
                <a:tc>
                  <a:txBody>
                    <a:bodyPr/>
                    <a:lstStyle/>
                    <a:p>
                      <a:pPr algn="l" fontAlgn="b"/>
                      <a:r>
                        <a:rPr lang="en-GB" sz="3600" dirty="0">
                          <a:solidFill>
                            <a:schemeClr val="tx1"/>
                          </a:solidFill>
                          <a:effectLst/>
                        </a:rPr>
                        <a:t>Architecture</a:t>
                      </a:r>
                    </a:p>
                  </a:txBody>
                  <a:tcPr anchor="b">
                    <a:solidFill>
                      <a:schemeClr val="tx2"/>
                    </a:solidFill>
                  </a:tcPr>
                </a:tc>
                <a:tc>
                  <a:txBody>
                    <a:bodyPr/>
                    <a:lstStyle/>
                    <a:p>
                      <a:pPr algn="l" fontAlgn="b"/>
                      <a:r>
                        <a:rPr lang="en-GB" sz="3600" dirty="0">
                          <a:solidFill>
                            <a:schemeClr val="tx1"/>
                          </a:solidFill>
                          <a:effectLst/>
                        </a:rPr>
                        <a:t>Source Language(s)</a:t>
                      </a:r>
                    </a:p>
                  </a:txBody>
                  <a:tcPr anchor="b">
                    <a:solidFill>
                      <a:schemeClr val="tx2"/>
                    </a:solidFill>
                  </a:tcPr>
                </a:tc>
                <a:tc>
                  <a:txBody>
                    <a:bodyPr/>
                    <a:lstStyle/>
                    <a:p>
                      <a:pPr algn="l" fontAlgn="b"/>
                      <a:r>
                        <a:rPr lang="en-GB" sz="3600" dirty="0">
                          <a:solidFill>
                            <a:schemeClr val="tx1"/>
                          </a:solidFill>
                          <a:effectLst/>
                        </a:rPr>
                        <a:t>Target Language(s)</a:t>
                      </a:r>
                    </a:p>
                  </a:txBody>
                  <a:tcPr anchor="b">
                    <a:solidFill>
                      <a:schemeClr val="tx2"/>
                    </a:solidFill>
                  </a:tcPr>
                </a:tc>
                <a:tc>
                  <a:txBody>
                    <a:bodyPr/>
                    <a:lstStyle/>
                    <a:p>
                      <a:pPr algn="l" fontAlgn="b"/>
                      <a:r>
                        <a:rPr lang="en-GB" sz="3600" dirty="0">
                          <a:solidFill>
                            <a:schemeClr val="tx1"/>
                          </a:solidFill>
                          <a:effectLst/>
                        </a:rPr>
                        <a:t>NGC link</a:t>
                      </a:r>
                    </a:p>
                  </a:txBody>
                  <a:tcPr anchor="b">
                    <a:solidFill>
                      <a:schemeClr val="tx2"/>
                    </a:solidFill>
                  </a:tcPr>
                </a:tc>
                <a:extLst>
                  <a:ext uri="{0D108BD9-81ED-4DB2-BD59-A6C34878D82A}">
                    <a16:rowId xmlns:a16="http://schemas.microsoft.com/office/drawing/2014/main" val="3725067609"/>
                  </a:ext>
                </a:extLst>
              </a:tr>
              <a:tr h="434722">
                <a:tc>
                  <a:txBody>
                    <a:bodyPr/>
                    <a:lstStyle/>
                    <a:p>
                      <a:pPr fontAlgn="t"/>
                      <a:r>
                        <a:rPr lang="en-GB" sz="2800" dirty="0">
                          <a:solidFill>
                            <a:schemeClr val="bg1"/>
                          </a:solidFill>
                          <a:effectLst/>
                        </a:rPr>
                        <a:t>mnmt_deesfr_en_transformer12x2</a:t>
                      </a:r>
                    </a:p>
                  </a:txBody>
                  <a:tcPr>
                    <a:solidFill>
                      <a:schemeClr val="tx1">
                        <a:lumMod val="95000"/>
                      </a:schemeClr>
                    </a:solidFill>
                  </a:tcPr>
                </a:tc>
                <a:tc>
                  <a:txBody>
                    <a:bodyPr/>
                    <a:lstStyle/>
                    <a:p>
                      <a:pPr fontAlgn="t"/>
                      <a:r>
                        <a:rPr lang="en-GB" sz="2800" dirty="0">
                          <a:solidFill>
                            <a:schemeClr val="bg1"/>
                          </a:solidFill>
                          <a:effectLst/>
                        </a:rPr>
                        <a:t>Transformer 12x2</a:t>
                      </a:r>
                    </a:p>
                  </a:txBody>
                  <a:tcPr>
                    <a:solidFill>
                      <a:schemeClr val="tx1">
                        <a:lumMod val="95000"/>
                      </a:schemeClr>
                    </a:solidFill>
                  </a:tcPr>
                </a:tc>
                <a:tc>
                  <a:txBody>
                    <a:bodyPr/>
                    <a:lstStyle/>
                    <a:p>
                      <a:pPr fontAlgn="t"/>
                      <a:r>
                        <a:rPr lang="de-DE" sz="2800" dirty="0">
                          <a:solidFill>
                            <a:schemeClr val="bg1"/>
                          </a:solidFill>
                          <a:effectLst/>
                        </a:rPr>
                        <a:t>German (de), Spanish (es), French (fr)</a:t>
                      </a:r>
                    </a:p>
                  </a:txBody>
                  <a:tcPr>
                    <a:solidFill>
                      <a:schemeClr val="tx1">
                        <a:lumMod val="95000"/>
                      </a:schemeClr>
                    </a:solidFill>
                  </a:tcPr>
                </a:tc>
                <a:tc>
                  <a:txBody>
                    <a:bodyPr/>
                    <a:lstStyle/>
                    <a:p>
                      <a:pPr fontAlgn="t"/>
                      <a:r>
                        <a:rPr lang="en-GB" sz="2800">
                          <a:solidFill>
                            <a:schemeClr val="bg1"/>
                          </a:solidFill>
                          <a:effectLst/>
                        </a:rPr>
                        <a:t>English (en)</a:t>
                      </a:r>
                    </a:p>
                  </a:txBody>
                  <a:tcPr>
                    <a:solidFill>
                      <a:schemeClr val="tx1">
                        <a:lumMod val="95000"/>
                      </a:schemeClr>
                    </a:solidFill>
                  </a:tcPr>
                </a:tc>
                <a:tc>
                  <a:txBody>
                    <a:bodyPr/>
                    <a:lstStyle/>
                    <a:p>
                      <a:pPr fontAlgn="t"/>
                      <a:r>
                        <a:rPr lang="es-ES" sz="2800" u="none" strike="noStrike" dirty="0">
                          <a:solidFill>
                            <a:schemeClr val="bg1"/>
                          </a:solidFill>
                          <a:effectLst/>
                          <a:hlinkClick r:id="rId2">
                            <a:extLst>
                              <a:ext uri="{A12FA001-AC4F-418D-AE19-62706E023703}">
                                <ahyp:hlinkClr xmlns:ahyp="http://schemas.microsoft.com/office/drawing/2018/hyperlinkcolor" val="tx"/>
                              </a:ext>
                            </a:extLst>
                          </a:hlinkClick>
                        </a:rPr>
                        <a:t>NMT </a:t>
                      </a:r>
                      <a:r>
                        <a:rPr lang="es-ES" sz="2800" u="none" strike="noStrike" dirty="0" err="1">
                          <a:solidFill>
                            <a:schemeClr val="bg1"/>
                          </a:solidFill>
                          <a:effectLst/>
                          <a:hlinkClick r:id="rId2">
                            <a:extLst>
                              <a:ext uri="{A12FA001-AC4F-418D-AE19-62706E023703}">
                                <ahyp:hlinkClr xmlns:ahyp="http://schemas.microsoft.com/office/drawing/2018/hyperlinkcolor" val="tx"/>
                              </a:ext>
                            </a:extLst>
                          </a:hlinkClick>
                        </a:rPr>
                        <a:t>Multilingual</a:t>
                      </a:r>
                      <a:r>
                        <a:rPr lang="es-ES" sz="2800" u="none" strike="noStrike" dirty="0">
                          <a:solidFill>
                            <a:schemeClr val="bg1"/>
                          </a:solidFill>
                          <a:effectLst/>
                          <a:hlinkClick r:id="rId2">
                            <a:extLst>
                              <a:ext uri="{A12FA001-AC4F-418D-AE19-62706E023703}">
                                <ahyp:hlinkClr xmlns:ahyp="http://schemas.microsoft.com/office/drawing/2018/hyperlinkcolor" val="tx"/>
                              </a:ext>
                            </a:extLst>
                          </a:hlinkClick>
                        </a:rPr>
                        <a:t> De/Es/Fr En Transformer12x2</a:t>
                      </a:r>
                      <a:endParaRPr lang="es-ES"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1506194081"/>
                  </a:ext>
                </a:extLst>
              </a:tr>
              <a:tr h="761216">
                <a:tc>
                  <a:txBody>
                    <a:bodyPr/>
                    <a:lstStyle/>
                    <a:p>
                      <a:pPr fontAlgn="t"/>
                      <a:r>
                        <a:rPr lang="en-GB" sz="2800" dirty="0">
                          <a:solidFill>
                            <a:schemeClr val="bg1"/>
                          </a:solidFill>
                          <a:effectLst/>
                        </a:rPr>
                        <a:t>mnmt_en_deesfr_transformer12x2</a:t>
                      </a:r>
                    </a:p>
                  </a:txBody>
                  <a:tcPr>
                    <a:solidFill>
                      <a:schemeClr val="tx1">
                        <a:lumMod val="95000"/>
                      </a:schemeClr>
                    </a:solidFill>
                  </a:tcPr>
                </a:tc>
                <a:tc>
                  <a:txBody>
                    <a:bodyPr/>
                    <a:lstStyle/>
                    <a:p>
                      <a:pPr fontAlgn="t"/>
                      <a:r>
                        <a:rPr lang="en-GB" sz="2800" dirty="0">
                          <a:solidFill>
                            <a:schemeClr val="bg1"/>
                          </a:solidFill>
                          <a:effectLst/>
                        </a:rPr>
                        <a:t>Transformer 12x2</a:t>
                      </a:r>
                    </a:p>
                  </a:txBody>
                  <a:tcPr>
                    <a:solidFill>
                      <a:schemeClr val="tx1">
                        <a:lumMod val="95000"/>
                      </a:schemeClr>
                    </a:solidFill>
                  </a:tcPr>
                </a:tc>
                <a:tc>
                  <a:txBody>
                    <a:bodyPr/>
                    <a:lstStyle/>
                    <a:p>
                      <a:pPr fontAlgn="t"/>
                      <a:r>
                        <a:rPr lang="en-GB" sz="2800" dirty="0">
                          <a:solidFill>
                            <a:schemeClr val="bg1"/>
                          </a:solidFill>
                          <a:effectLst/>
                        </a:rPr>
                        <a:t>English (</a:t>
                      </a:r>
                      <a:r>
                        <a:rPr lang="en-GB" sz="2800" dirty="0" err="1">
                          <a:solidFill>
                            <a:schemeClr val="bg1"/>
                          </a:solidFill>
                          <a:effectLst/>
                        </a:rPr>
                        <a:t>en</a:t>
                      </a:r>
                      <a:r>
                        <a:rPr lang="en-GB" sz="2800" dirty="0">
                          <a:solidFill>
                            <a:schemeClr val="bg1"/>
                          </a:solidFill>
                          <a:effectLst/>
                        </a:rPr>
                        <a:t>)</a:t>
                      </a:r>
                    </a:p>
                  </a:txBody>
                  <a:tcPr>
                    <a:solidFill>
                      <a:schemeClr val="tx1">
                        <a:lumMod val="95000"/>
                      </a:schemeClr>
                    </a:solidFill>
                  </a:tcPr>
                </a:tc>
                <a:tc>
                  <a:txBody>
                    <a:bodyPr/>
                    <a:lstStyle/>
                    <a:p>
                      <a:pPr fontAlgn="t"/>
                      <a:r>
                        <a:rPr lang="de-DE" sz="2800" dirty="0">
                          <a:solidFill>
                            <a:schemeClr val="bg1"/>
                          </a:solidFill>
                          <a:effectLst/>
                        </a:rPr>
                        <a:t>German (de), Spanish (es), French (fr)</a:t>
                      </a:r>
                    </a:p>
                  </a:txBody>
                  <a:tcPr>
                    <a:solidFill>
                      <a:schemeClr val="tx1">
                        <a:lumMod val="95000"/>
                      </a:schemeClr>
                    </a:solidFill>
                  </a:tcPr>
                </a:tc>
                <a:tc>
                  <a:txBody>
                    <a:bodyPr/>
                    <a:lstStyle/>
                    <a:p>
                      <a:pPr fontAlgn="t"/>
                      <a:r>
                        <a:rPr lang="es-ES" sz="2800" u="none" strike="noStrike" dirty="0">
                          <a:solidFill>
                            <a:srgbClr val="76B900"/>
                          </a:solidFill>
                          <a:effectLst/>
                          <a:hlinkClick r:id="rId3">
                            <a:extLst>
                              <a:ext uri="{A12FA001-AC4F-418D-AE19-62706E023703}">
                                <ahyp:hlinkClr xmlns:ahyp="http://schemas.microsoft.com/office/drawing/2018/hyperlinkcolor" val="tx"/>
                              </a:ext>
                            </a:extLst>
                          </a:hlinkClick>
                        </a:rPr>
                        <a:t>NMT </a:t>
                      </a:r>
                      <a:r>
                        <a:rPr lang="es-ES" sz="2800" u="none" strike="noStrike" dirty="0" err="1">
                          <a:solidFill>
                            <a:srgbClr val="76B900"/>
                          </a:solidFill>
                          <a:effectLst/>
                          <a:hlinkClick r:id="rId3">
                            <a:extLst>
                              <a:ext uri="{A12FA001-AC4F-418D-AE19-62706E023703}">
                                <ahyp:hlinkClr xmlns:ahyp="http://schemas.microsoft.com/office/drawing/2018/hyperlinkcolor" val="tx"/>
                              </a:ext>
                            </a:extLst>
                          </a:hlinkClick>
                        </a:rPr>
                        <a:t>Multilingual</a:t>
                      </a:r>
                      <a:r>
                        <a:rPr lang="es-ES" sz="2800" u="none" strike="noStrike" dirty="0">
                          <a:solidFill>
                            <a:schemeClr val="bg1"/>
                          </a:solidFill>
                          <a:effectLst/>
                          <a:hlinkClick r:id="rId3">
                            <a:extLst>
                              <a:ext uri="{A12FA001-AC4F-418D-AE19-62706E023703}">
                                <ahyp:hlinkClr xmlns:ahyp="http://schemas.microsoft.com/office/drawing/2018/hyperlinkcolor" val="tx"/>
                              </a:ext>
                            </a:extLst>
                          </a:hlinkClick>
                        </a:rPr>
                        <a:t> En De/Es/Fr Transformer12x2</a:t>
                      </a:r>
                      <a:endParaRPr lang="es-ES"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3011357252"/>
                  </a:ext>
                </a:extLst>
              </a:tr>
              <a:tr h="499519">
                <a:tc>
                  <a:txBody>
                    <a:bodyPr/>
                    <a:lstStyle/>
                    <a:p>
                      <a:pPr fontAlgn="t"/>
                      <a:r>
                        <a:rPr lang="en-GB" sz="2800">
                          <a:solidFill>
                            <a:schemeClr val="bg1"/>
                          </a:solidFill>
                          <a:effectLst/>
                        </a:rPr>
                        <a:t>mnmt_deesfr_en_transformer24x6</a:t>
                      </a:r>
                    </a:p>
                  </a:txBody>
                  <a:tcPr>
                    <a:solidFill>
                      <a:schemeClr val="tx1">
                        <a:lumMod val="95000"/>
                      </a:schemeClr>
                    </a:solidFill>
                  </a:tcPr>
                </a:tc>
                <a:tc>
                  <a:txBody>
                    <a:bodyPr/>
                    <a:lstStyle/>
                    <a:p>
                      <a:pPr fontAlgn="t"/>
                      <a:r>
                        <a:rPr lang="en-GB" sz="2800">
                          <a:solidFill>
                            <a:schemeClr val="bg1"/>
                          </a:solidFill>
                          <a:effectLst/>
                        </a:rPr>
                        <a:t>Transformer 24x6</a:t>
                      </a:r>
                    </a:p>
                  </a:txBody>
                  <a:tcPr>
                    <a:solidFill>
                      <a:schemeClr val="tx1">
                        <a:lumMod val="95000"/>
                      </a:schemeClr>
                    </a:solidFill>
                  </a:tcPr>
                </a:tc>
                <a:tc>
                  <a:txBody>
                    <a:bodyPr/>
                    <a:lstStyle/>
                    <a:p>
                      <a:pPr fontAlgn="t"/>
                      <a:r>
                        <a:rPr lang="de-DE" sz="2800" dirty="0">
                          <a:solidFill>
                            <a:schemeClr val="bg1"/>
                          </a:solidFill>
                          <a:effectLst/>
                        </a:rPr>
                        <a:t>German (de), Spanish (es), French (fr)</a:t>
                      </a:r>
                    </a:p>
                  </a:txBody>
                  <a:tcPr>
                    <a:solidFill>
                      <a:schemeClr val="tx1">
                        <a:lumMod val="95000"/>
                      </a:schemeClr>
                    </a:solidFill>
                  </a:tcPr>
                </a:tc>
                <a:tc>
                  <a:txBody>
                    <a:bodyPr/>
                    <a:lstStyle/>
                    <a:p>
                      <a:pPr fontAlgn="t"/>
                      <a:r>
                        <a:rPr lang="en-GB" sz="2800" dirty="0">
                          <a:solidFill>
                            <a:schemeClr val="bg1"/>
                          </a:solidFill>
                          <a:effectLst/>
                        </a:rPr>
                        <a:t>English (</a:t>
                      </a:r>
                      <a:r>
                        <a:rPr lang="en-GB" sz="2800" dirty="0" err="1">
                          <a:solidFill>
                            <a:schemeClr val="bg1"/>
                          </a:solidFill>
                          <a:effectLst/>
                        </a:rPr>
                        <a:t>en</a:t>
                      </a:r>
                      <a:r>
                        <a:rPr lang="en-GB" sz="2800" dirty="0">
                          <a:solidFill>
                            <a:schemeClr val="bg1"/>
                          </a:solidFill>
                          <a:effectLst/>
                        </a:rPr>
                        <a:t>)</a:t>
                      </a:r>
                    </a:p>
                  </a:txBody>
                  <a:tcPr>
                    <a:solidFill>
                      <a:schemeClr val="tx1">
                        <a:lumMod val="95000"/>
                      </a:schemeClr>
                    </a:solidFill>
                  </a:tcPr>
                </a:tc>
                <a:tc>
                  <a:txBody>
                    <a:bodyPr/>
                    <a:lstStyle/>
                    <a:p>
                      <a:pPr fontAlgn="t"/>
                      <a:r>
                        <a:rPr lang="es-ES" sz="2800" u="none" strike="noStrike" dirty="0">
                          <a:solidFill>
                            <a:srgbClr val="76B900"/>
                          </a:solidFill>
                          <a:effectLst/>
                          <a:hlinkClick r:id="rId4">
                            <a:extLst>
                              <a:ext uri="{A12FA001-AC4F-418D-AE19-62706E023703}">
                                <ahyp:hlinkClr xmlns:ahyp="http://schemas.microsoft.com/office/drawing/2018/hyperlinkcolor" val="tx"/>
                              </a:ext>
                            </a:extLst>
                          </a:hlinkClick>
                        </a:rPr>
                        <a:t>NMT </a:t>
                      </a:r>
                      <a:r>
                        <a:rPr lang="es-ES" sz="2800" u="none" strike="noStrike" dirty="0" err="1">
                          <a:solidFill>
                            <a:srgbClr val="76B900"/>
                          </a:solidFill>
                          <a:effectLst/>
                          <a:hlinkClick r:id="rId4">
                            <a:extLst>
                              <a:ext uri="{A12FA001-AC4F-418D-AE19-62706E023703}">
                                <ahyp:hlinkClr xmlns:ahyp="http://schemas.microsoft.com/office/drawing/2018/hyperlinkcolor" val="tx"/>
                              </a:ext>
                            </a:extLst>
                          </a:hlinkClick>
                        </a:rPr>
                        <a:t>Multilingual</a:t>
                      </a:r>
                      <a:r>
                        <a:rPr lang="es-ES" sz="2800" u="none" strike="noStrike" dirty="0">
                          <a:solidFill>
                            <a:schemeClr val="bg1"/>
                          </a:solidFill>
                          <a:effectLst/>
                          <a:hlinkClick r:id="rId4">
                            <a:extLst>
                              <a:ext uri="{A12FA001-AC4F-418D-AE19-62706E023703}">
                                <ahyp:hlinkClr xmlns:ahyp="http://schemas.microsoft.com/office/drawing/2018/hyperlinkcolor" val="tx"/>
                              </a:ext>
                            </a:extLst>
                          </a:hlinkClick>
                        </a:rPr>
                        <a:t> De/Es/Fr En Transformer24x6</a:t>
                      </a:r>
                      <a:endParaRPr lang="es-ES"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1142572560"/>
                  </a:ext>
                </a:extLst>
              </a:tr>
              <a:tr h="778092">
                <a:tc>
                  <a:txBody>
                    <a:bodyPr/>
                    <a:lstStyle/>
                    <a:p>
                      <a:pPr fontAlgn="t"/>
                      <a:r>
                        <a:rPr lang="en-GB" sz="2800" dirty="0">
                          <a:solidFill>
                            <a:schemeClr val="bg1"/>
                          </a:solidFill>
                          <a:effectLst/>
                        </a:rPr>
                        <a:t>mnmt_en_deesfr_transformer24x6</a:t>
                      </a:r>
                    </a:p>
                  </a:txBody>
                  <a:tcPr>
                    <a:solidFill>
                      <a:schemeClr val="tx1">
                        <a:lumMod val="95000"/>
                      </a:schemeClr>
                    </a:solidFill>
                  </a:tcPr>
                </a:tc>
                <a:tc>
                  <a:txBody>
                    <a:bodyPr/>
                    <a:lstStyle/>
                    <a:p>
                      <a:pPr fontAlgn="t"/>
                      <a:r>
                        <a:rPr lang="en-GB" sz="2800" dirty="0">
                          <a:solidFill>
                            <a:schemeClr val="bg1"/>
                          </a:solidFill>
                          <a:effectLst/>
                        </a:rPr>
                        <a:t>Transformer 24x6</a:t>
                      </a:r>
                    </a:p>
                  </a:txBody>
                  <a:tcPr>
                    <a:solidFill>
                      <a:schemeClr val="tx1">
                        <a:lumMod val="95000"/>
                      </a:schemeClr>
                    </a:solidFill>
                  </a:tcPr>
                </a:tc>
                <a:tc>
                  <a:txBody>
                    <a:bodyPr/>
                    <a:lstStyle/>
                    <a:p>
                      <a:pPr fontAlgn="t"/>
                      <a:r>
                        <a:rPr lang="en-GB" sz="2800" dirty="0">
                          <a:solidFill>
                            <a:schemeClr val="bg1"/>
                          </a:solidFill>
                          <a:effectLst/>
                        </a:rPr>
                        <a:t>English (</a:t>
                      </a:r>
                      <a:r>
                        <a:rPr lang="en-GB" sz="2800" dirty="0" err="1">
                          <a:solidFill>
                            <a:schemeClr val="bg1"/>
                          </a:solidFill>
                          <a:effectLst/>
                        </a:rPr>
                        <a:t>en</a:t>
                      </a:r>
                      <a:r>
                        <a:rPr lang="en-GB" sz="2800" dirty="0">
                          <a:solidFill>
                            <a:schemeClr val="bg1"/>
                          </a:solidFill>
                          <a:effectLst/>
                        </a:rPr>
                        <a:t>)</a:t>
                      </a:r>
                    </a:p>
                  </a:txBody>
                  <a:tcPr>
                    <a:solidFill>
                      <a:schemeClr val="tx1">
                        <a:lumMod val="95000"/>
                      </a:schemeClr>
                    </a:solidFill>
                  </a:tcPr>
                </a:tc>
                <a:tc>
                  <a:txBody>
                    <a:bodyPr/>
                    <a:lstStyle/>
                    <a:p>
                      <a:pPr fontAlgn="t"/>
                      <a:r>
                        <a:rPr lang="de-DE" sz="2800" dirty="0">
                          <a:solidFill>
                            <a:schemeClr val="bg1"/>
                          </a:solidFill>
                          <a:effectLst/>
                        </a:rPr>
                        <a:t>German (de), Spanish (es), French (fr)</a:t>
                      </a:r>
                    </a:p>
                  </a:txBody>
                  <a:tcPr>
                    <a:solidFill>
                      <a:schemeClr val="tx1">
                        <a:lumMod val="95000"/>
                      </a:schemeClr>
                    </a:solidFill>
                  </a:tcPr>
                </a:tc>
                <a:tc>
                  <a:txBody>
                    <a:bodyPr/>
                    <a:lstStyle/>
                    <a:p>
                      <a:pPr fontAlgn="t"/>
                      <a:r>
                        <a:rPr lang="es-ES" sz="2800" u="none" strike="noStrike" dirty="0">
                          <a:solidFill>
                            <a:srgbClr val="76B900"/>
                          </a:solidFill>
                          <a:effectLst/>
                          <a:hlinkClick r:id="rId5">
                            <a:extLst>
                              <a:ext uri="{A12FA001-AC4F-418D-AE19-62706E023703}">
                                <ahyp:hlinkClr xmlns:ahyp="http://schemas.microsoft.com/office/drawing/2018/hyperlinkcolor" val="tx"/>
                              </a:ext>
                            </a:extLst>
                          </a:hlinkClick>
                        </a:rPr>
                        <a:t>NMT </a:t>
                      </a:r>
                      <a:r>
                        <a:rPr lang="es-ES" sz="2800" u="none" strike="noStrike" dirty="0" err="1">
                          <a:solidFill>
                            <a:srgbClr val="76B900"/>
                          </a:solidFill>
                          <a:effectLst/>
                          <a:hlinkClick r:id="rId5">
                            <a:extLst>
                              <a:ext uri="{A12FA001-AC4F-418D-AE19-62706E023703}">
                                <ahyp:hlinkClr xmlns:ahyp="http://schemas.microsoft.com/office/drawing/2018/hyperlinkcolor" val="tx"/>
                              </a:ext>
                            </a:extLst>
                          </a:hlinkClick>
                        </a:rPr>
                        <a:t>Multilingual</a:t>
                      </a:r>
                      <a:r>
                        <a:rPr lang="es-ES" sz="2800" u="none" strike="noStrike" dirty="0">
                          <a:solidFill>
                            <a:schemeClr val="bg1"/>
                          </a:solidFill>
                          <a:effectLst/>
                          <a:hlinkClick r:id="rId5">
                            <a:extLst>
                              <a:ext uri="{A12FA001-AC4F-418D-AE19-62706E023703}">
                                <ahyp:hlinkClr xmlns:ahyp="http://schemas.microsoft.com/office/drawing/2018/hyperlinkcolor" val="tx"/>
                              </a:ext>
                            </a:extLst>
                          </a:hlinkClick>
                        </a:rPr>
                        <a:t> En De/Es/Fr Transformer24x6</a:t>
                      </a:r>
                      <a:endParaRPr lang="es-ES"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1220317629"/>
                  </a:ext>
                </a:extLst>
              </a:tr>
              <a:tr h="834562">
                <a:tc>
                  <a:txBody>
                    <a:bodyPr/>
                    <a:lstStyle/>
                    <a:p>
                      <a:pPr fontAlgn="t"/>
                      <a:r>
                        <a:rPr lang="en-GB" sz="2800" dirty="0">
                          <a:solidFill>
                            <a:schemeClr val="bg1"/>
                          </a:solidFill>
                          <a:effectLst/>
                        </a:rPr>
                        <a:t>en_de_24x6</a:t>
                      </a:r>
                    </a:p>
                  </a:txBody>
                  <a:tcPr>
                    <a:solidFill>
                      <a:schemeClr val="tx1">
                        <a:lumMod val="95000"/>
                      </a:schemeClr>
                    </a:solidFill>
                  </a:tcPr>
                </a:tc>
                <a:tc>
                  <a:txBody>
                    <a:bodyPr/>
                    <a:lstStyle/>
                    <a:p>
                      <a:pPr fontAlgn="t"/>
                      <a:r>
                        <a:rPr lang="en-GB" sz="2800" dirty="0">
                          <a:solidFill>
                            <a:schemeClr val="bg1"/>
                          </a:solidFill>
                          <a:effectLst/>
                        </a:rPr>
                        <a:t>Transformer 24x6</a:t>
                      </a:r>
                    </a:p>
                  </a:txBody>
                  <a:tcPr>
                    <a:solidFill>
                      <a:schemeClr val="tx1">
                        <a:lumMod val="95000"/>
                      </a:schemeClr>
                    </a:solidFill>
                  </a:tcPr>
                </a:tc>
                <a:tc>
                  <a:txBody>
                    <a:bodyPr/>
                    <a:lstStyle/>
                    <a:p>
                      <a:pPr fontAlgn="t"/>
                      <a:r>
                        <a:rPr lang="en-GB" sz="2800" dirty="0">
                          <a:solidFill>
                            <a:schemeClr val="bg1"/>
                          </a:solidFill>
                          <a:effectLst/>
                        </a:rPr>
                        <a:t>English (</a:t>
                      </a:r>
                      <a:r>
                        <a:rPr lang="en-GB" sz="2800" dirty="0" err="1">
                          <a:solidFill>
                            <a:schemeClr val="bg1"/>
                          </a:solidFill>
                          <a:effectLst/>
                        </a:rPr>
                        <a:t>en</a:t>
                      </a:r>
                      <a:r>
                        <a:rPr lang="en-GB" sz="2800" dirty="0">
                          <a:solidFill>
                            <a:schemeClr val="bg1"/>
                          </a:solidFill>
                          <a:effectLst/>
                        </a:rPr>
                        <a:t>)</a:t>
                      </a:r>
                    </a:p>
                  </a:txBody>
                  <a:tcPr>
                    <a:solidFill>
                      <a:schemeClr val="tx1">
                        <a:lumMod val="95000"/>
                      </a:schemeClr>
                    </a:solidFill>
                  </a:tcPr>
                </a:tc>
                <a:tc>
                  <a:txBody>
                    <a:bodyPr/>
                    <a:lstStyle/>
                    <a:p>
                      <a:pPr fontAlgn="t"/>
                      <a:r>
                        <a:rPr lang="en-GB" sz="2800" dirty="0">
                          <a:solidFill>
                            <a:schemeClr val="bg1"/>
                          </a:solidFill>
                          <a:effectLst/>
                        </a:rPr>
                        <a:t>German (de)</a:t>
                      </a:r>
                    </a:p>
                  </a:txBody>
                  <a:tcPr>
                    <a:solidFill>
                      <a:schemeClr val="tx1">
                        <a:lumMod val="95000"/>
                      </a:schemeClr>
                    </a:solidFill>
                  </a:tcPr>
                </a:tc>
                <a:tc>
                  <a:txBody>
                    <a:bodyPr/>
                    <a:lstStyle/>
                    <a:p>
                      <a:pPr fontAlgn="t"/>
                      <a:r>
                        <a:rPr lang="en-GB" sz="2800" u="none" strike="noStrike" dirty="0">
                          <a:solidFill>
                            <a:srgbClr val="76B900"/>
                          </a:solidFill>
                          <a:effectLst/>
                          <a:hlinkClick r:id="rId6">
                            <a:extLst>
                              <a:ext uri="{A12FA001-AC4F-418D-AE19-62706E023703}">
                                <ahyp:hlinkClr xmlns:ahyp="http://schemas.microsoft.com/office/drawing/2018/hyperlinkcolor" val="tx"/>
                              </a:ext>
                            </a:extLst>
                          </a:hlinkClick>
                        </a:rPr>
                        <a:t>NMT </a:t>
                      </a:r>
                      <a:r>
                        <a:rPr lang="en-GB" sz="2800" u="none" strike="noStrike" dirty="0" err="1">
                          <a:solidFill>
                            <a:srgbClr val="76B900"/>
                          </a:solidFill>
                          <a:effectLst/>
                          <a:hlinkClick r:id="rId6">
                            <a:extLst>
                              <a:ext uri="{A12FA001-AC4F-418D-AE19-62706E023703}">
                                <ahyp:hlinkClr xmlns:ahyp="http://schemas.microsoft.com/office/drawing/2018/hyperlinkcolor" val="tx"/>
                              </a:ext>
                            </a:extLst>
                          </a:hlinkClick>
                        </a:rPr>
                        <a:t>En</a:t>
                      </a:r>
                      <a:r>
                        <a:rPr lang="en-GB" sz="2800" u="none" strike="noStrike" dirty="0">
                          <a:solidFill>
                            <a:schemeClr val="bg1"/>
                          </a:solidFill>
                          <a:effectLst/>
                          <a:hlinkClick r:id="rId6">
                            <a:extLst>
                              <a:ext uri="{A12FA001-AC4F-418D-AE19-62706E023703}">
                                <ahyp:hlinkClr xmlns:ahyp="http://schemas.microsoft.com/office/drawing/2018/hyperlinkcolor" val="tx"/>
                              </a:ext>
                            </a:extLst>
                          </a:hlinkClick>
                        </a:rPr>
                        <a:t> - De Transformer24x6</a:t>
                      </a:r>
                      <a:endParaRPr lang="en-GB"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3251812680"/>
                  </a:ext>
                </a:extLst>
              </a:tr>
              <a:tr h="737727">
                <a:tc>
                  <a:txBody>
                    <a:bodyPr/>
                    <a:lstStyle/>
                    <a:p>
                      <a:pPr fontAlgn="t"/>
                      <a:r>
                        <a:rPr lang="en-GB" sz="2800" dirty="0">
                          <a:solidFill>
                            <a:schemeClr val="bg1"/>
                          </a:solidFill>
                          <a:effectLst/>
                        </a:rPr>
                        <a:t>en_es_24x6</a:t>
                      </a:r>
                    </a:p>
                  </a:txBody>
                  <a:tcPr>
                    <a:solidFill>
                      <a:schemeClr val="tx1">
                        <a:lumMod val="95000"/>
                      </a:schemeClr>
                    </a:solidFill>
                  </a:tcPr>
                </a:tc>
                <a:tc>
                  <a:txBody>
                    <a:bodyPr/>
                    <a:lstStyle/>
                    <a:p>
                      <a:pPr fontAlgn="t"/>
                      <a:r>
                        <a:rPr lang="en-GB" sz="2800" dirty="0">
                          <a:solidFill>
                            <a:schemeClr val="bg1"/>
                          </a:solidFill>
                          <a:effectLst/>
                        </a:rPr>
                        <a:t>Transformer 24x6</a:t>
                      </a:r>
                    </a:p>
                  </a:txBody>
                  <a:tcPr>
                    <a:solidFill>
                      <a:schemeClr val="tx1">
                        <a:lumMod val="95000"/>
                      </a:schemeClr>
                    </a:solidFill>
                  </a:tcPr>
                </a:tc>
                <a:tc>
                  <a:txBody>
                    <a:bodyPr/>
                    <a:lstStyle/>
                    <a:p>
                      <a:pPr fontAlgn="t"/>
                      <a:r>
                        <a:rPr lang="en-GB" sz="2800" dirty="0">
                          <a:solidFill>
                            <a:schemeClr val="bg1"/>
                          </a:solidFill>
                          <a:effectLst/>
                        </a:rPr>
                        <a:t>English (</a:t>
                      </a:r>
                      <a:r>
                        <a:rPr lang="en-GB" sz="2800" dirty="0" err="1">
                          <a:solidFill>
                            <a:schemeClr val="bg1"/>
                          </a:solidFill>
                          <a:effectLst/>
                        </a:rPr>
                        <a:t>en</a:t>
                      </a:r>
                      <a:r>
                        <a:rPr lang="en-GB" sz="2800" dirty="0">
                          <a:solidFill>
                            <a:schemeClr val="bg1"/>
                          </a:solidFill>
                          <a:effectLst/>
                        </a:rPr>
                        <a:t>)</a:t>
                      </a:r>
                    </a:p>
                  </a:txBody>
                  <a:tcPr>
                    <a:solidFill>
                      <a:schemeClr val="tx1">
                        <a:lumMod val="95000"/>
                      </a:schemeClr>
                    </a:solidFill>
                  </a:tcPr>
                </a:tc>
                <a:tc>
                  <a:txBody>
                    <a:bodyPr/>
                    <a:lstStyle/>
                    <a:p>
                      <a:pPr fontAlgn="t"/>
                      <a:r>
                        <a:rPr lang="en-GB" sz="2800" dirty="0">
                          <a:solidFill>
                            <a:schemeClr val="bg1"/>
                          </a:solidFill>
                          <a:effectLst/>
                        </a:rPr>
                        <a:t>Spanish (es)</a:t>
                      </a:r>
                    </a:p>
                  </a:txBody>
                  <a:tcPr>
                    <a:solidFill>
                      <a:schemeClr val="tx1">
                        <a:lumMod val="95000"/>
                      </a:schemeClr>
                    </a:solidFill>
                  </a:tcPr>
                </a:tc>
                <a:tc>
                  <a:txBody>
                    <a:bodyPr/>
                    <a:lstStyle/>
                    <a:p>
                      <a:pPr fontAlgn="t"/>
                      <a:r>
                        <a:rPr lang="en-GB" sz="2800" u="none" strike="noStrike" dirty="0">
                          <a:solidFill>
                            <a:schemeClr val="bg1"/>
                          </a:solidFill>
                          <a:effectLst/>
                          <a:hlinkClick r:id="rId7">
                            <a:extLst>
                              <a:ext uri="{A12FA001-AC4F-418D-AE19-62706E023703}">
                                <ahyp:hlinkClr xmlns:ahyp="http://schemas.microsoft.com/office/drawing/2018/hyperlinkcolor" val="tx"/>
                              </a:ext>
                            </a:extLst>
                          </a:hlinkClick>
                        </a:rPr>
                        <a:t>NMT </a:t>
                      </a:r>
                      <a:r>
                        <a:rPr lang="en-GB" sz="2800" u="none" strike="noStrike" dirty="0" err="1">
                          <a:solidFill>
                            <a:schemeClr val="bg1"/>
                          </a:solidFill>
                          <a:effectLst/>
                          <a:hlinkClick r:id="rId7">
                            <a:extLst>
                              <a:ext uri="{A12FA001-AC4F-418D-AE19-62706E023703}">
                                <ahyp:hlinkClr xmlns:ahyp="http://schemas.microsoft.com/office/drawing/2018/hyperlinkcolor" val="tx"/>
                              </a:ext>
                            </a:extLst>
                          </a:hlinkClick>
                        </a:rPr>
                        <a:t>En</a:t>
                      </a:r>
                      <a:r>
                        <a:rPr lang="en-GB" sz="2800" u="none" strike="noStrike" dirty="0">
                          <a:solidFill>
                            <a:schemeClr val="bg1"/>
                          </a:solidFill>
                          <a:effectLst/>
                          <a:hlinkClick r:id="rId7">
                            <a:extLst>
                              <a:ext uri="{A12FA001-AC4F-418D-AE19-62706E023703}">
                                <ahyp:hlinkClr xmlns:ahyp="http://schemas.microsoft.com/office/drawing/2018/hyperlinkcolor" val="tx"/>
                              </a:ext>
                            </a:extLst>
                          </a:hlinkClick>
                        </a:rPr>
                        <a:t> Es Transformer24x6</a:t>
                      </a:r>
                      <a:endParaRPr lang="en-GB"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195845652"/>
                  </a:ext>
                </a:extLst>
              </a:tr>
              <a:tr h="1207239">
                <a:tc>
                  <a:txBody>
                    <a:bodyPr/>
                    <a:lstStyle/>
                    <a:p>
                      <a:pPr fontAlgn="t"/>
                      <a:r>
                        <a:rPr lang="en-GB" sz="2800">
                          <a:solidFill>
                            <a:schemeClr val="bg1"/>
                          </a:solidFill>
                          <a:effectLst/>
                        </a:rPr>
                        <a:t>en_fr_24x6</a:t>
                      </a:r>
                    </a:p>
                  </a:txBody>
                  <a:tcPr>
                    <a:solidFill>
                      <a:schemeClr val="tx1">
                        <a:lumMod val="95000"/>
                      </a:schemeClr>
                    </a:solidFill>
                  </a:tcPr>
                </a:tc>
                <a:tc>
                  <a:txBody>
                    <a:bodyPr/>
                    <a:lstStyle/>
                    <a:p>
                      <a:pPr fontAlgn="t"/>
                      <a:r>
                        <a:rPr lang="en-GB" sz="2800">
                          <a:solidFill>
                            <a:schemeClr val="bg1"/>
                          </a:solidFill>
                          <a:effectLst/>
                        </a:rPr>
                        <a:t>Transformer 24x6</a:t>
                      </a:r>
                    </a:p>
                  </a:txBody>
                  <a:tcPr>
                    <a:solidFill>
                      <a:schemeClr val="tx1">
                        <a:lumMod val="95000"/>
                      </a:schemeClr>
                    </a:solidFill>
                  </a:tcPr>
                </a:tc>
                <a:tc>
                  <a:txBody>
                    <a:bodyPr/>
                    <a:lstStyle/>
                    <a:p>
                      <a:pPr fontAlgn="t"/>
                      <a:r>
                        <a:rPr lang="en-GB" sz="2800">
                          <a:solidFill>
                            <a:schemeClr val="bg1"/>
                          </a:solidFill>
                          <a:effectLst/>
                        </a:rPr>
                        <a:t>English (en)</a:t>
                      </a:r>
                    </a:p>
                  </a:txBody>
                  <a:tcPr>
                    <a:solidFill>
                      <a:schemeClr val="tx1">
                        <a:lumMod val="95000"/>
                      </a:schemeClr>
                    </a:solidFill>
                  </a:tcPr>
                </a:tc>
                <a:tc>
                  <a:txBody>
                    <a:bodyPr/>
                    <a:lstStyle/>
                    <a:p>
                      <a:pPr fontAlgn="t"/>
                      <a:r>
                        <a:rPr lang="en-GB" sz="2800" dirty="0">
                          <a:solidFill>
                            <a:schemeClr val="bg1"/>
                          </a:solidFill>
                          <a:effectLst/>
                        </a:rPr>
                        <a:t>French (</a:t>
                      </a:r>
                      <a:r>
                        <a:rPr lang="en-GB" sz="2800" dirty="0" err="1">
                          <a:solidFill>
                            <a:schemeClr val="bg1"/>
                          </a:solidFill>
                          <a:effectLst/>
                        </a:rPr>
                        <a:t>fr</a:t>
                      </a:r>
                      <a:r>
                        <a:rPr lang="en-GB" sz="2800" dirty="0">
                          <a:solidFill>
                            <a:schemeClr val="bg1"/>
                          </a:solidFill>
                          <a:effectLst/>
                        </a:rPr>
                        <a:t>)</a:t>
                      </a:r>
                    </a:p>
                  </a:txBody>
                  <a:tcPr>
                    <a:solidFill>
                      <a:schemeClr val="tx1">
                        <a:lumMod val="95000"/>
                      </a:schemeClr>
                    </a:solidFill>
                  </a:tcPr>
                </a:tc>
                <a:tc>
                  <a:txBody>
                    <a:bodyPr/>
                    <a:lstStyle/>
                    <a:p>
                      <a:pPr fontAlgn="t"/>
                      <a:r>
                        <a:rPr lang="en-GB" sz="2800" u="none" strike="noStrike" dirty="0">
                          <a:solidFill>
                            <a:schemeClr val="bg1"/>
                          </a:solidFill>
                          <a:effectLst/>
                          <a:hlinkClick r:id="rId8">
                            <a:extLst>
                              <a:ext uri="{A12FA001-AC4F-418D-AE19-62706E023703}">
                                <ahyp:hlinkClr xmlns:ahyp="http://schemas.microsoft.com/office/drawing/2018/hyperlinkcolor" val="tx"/>
                              </a:ext>
                            </a:extLst>
                          </a:hlinkClick>
                        </a:rPr>
                        <a:t>NMT </a:t>
                      </a:r>
                      <a:r>
                        <a:rPr lang="en-GB" sz="2800" u="none" strike="noStrike" dirty="0" err="1">
                          <a:solidFill>
                            <a:schemeClr val="bg1"/>
                          </a:solidFill>
                          <a:effectLst/>
                          <a:hlinkClick r:id="rId8">
                            <a:extLst>
                              <a:ext uri="{A12FA001-AC4F-418D-AE19-62706E023703}">
                                <ahyp:hlinkClr xmlns:ahyp="http://schemas.microsoft.com/office/drawing/2018/hyperlinkcolor" val="tx"/>
                              </a:ext>
                            </a:extLst>
                          </a:hlinkClick>
                        </a:rPr>
                        <a:t>En</a:t>
                      </a:r>
                      <a:r>
                        <a:rPr lang="en-GB" sz="2800" u="none" strike="noStrike" dirty="0">
                          <a:solidFill>
                            <a:schemeClr val="bg1"/>
                          </a:solidFill>
                          <a:effectLst/>
                          <a:hlinkClick r:id="rId8">
                            <a:extLst>
                              <a:ext uri="{A12FA001-AC4F-418D-AE19-62706E023703}">
                                <ahyp:hlinkClr xmlns:ahyp="http://schemas.microsoft.com/office/drawing/2018/hyperlinkcolor" val="tx"/>
                              </a:ext>
                            </a:extLst>
                          </a:hlinkClick>
                        </a:rPr>
                        <a:t> Fr Transformer24x6</a:t>
                      </a:r>
                      <a:endParaRPr lang="en-GB"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1409640177"/>
                  </a:ext>
                </a:extLst>
              </a:tr>
              <a:tr h="652992">
                <a:tc>
                  <a:txBody>
                    <a:bodyPr/>
                    <a:lstStyle/>
                    <a:p>
                      <a:pPr fontAlgn="t"/>
                      <a:r>
                        <a:rPr lang="en-GB" sz="2800">
                          <a:solidFill>
                            <a:schemeClr val="bg1"/>
                          </a:solidFill>
                          <a:effectLst/>
                        </a:rPr>
                        <a:t>en_ru_24x6</a:t>
                      </a:r>
                    </a:p>
                  </a:txBody>
                  <a:tcPr>
                    <a:solidFill>
                      <a:schemeClr val="tx1">
                        <a:lumMod val="95000"/>
                      </a:schemeClr>
                    </a:solidFill>
                  </a:tcPr>
                </a:tc>
                <a:tc>
                  <a:txBody>
                    <a:bodyPr/>
                    <a:lstStyle/>
                    <a:p>
                      <a:pPr fontAlgn="t"/>
                      <a:r>
                        <a:rPr lang="en-GB" sz="2800">
                          <a:solidFill>
                            <a:schemeClr val="bg1"/>
                          </a:solidFill>
                          <a:effectLst/>
                        </a:rPr>
                        <a:t>Transformer 24x6</a:t>
                      </a:r>
                    </a:p>
                  </a:txBody>
                  <a:tcPr>
                    <a:solidFill>
                      <a:schemeClr val="tx1">
                        <a:lumMod val="95000"/>
                      </a:schemeClr>
                    </a:solidFill>
                  </a:tcPr>
                </a:tc>
                <a:tc>
                  <a:txBody>
                    <a:bodyPr/>
                    <a:lstStyle/>
                    <a:p>
                      <a:pPr fontAlgn="t"/>
                      <a:r>
                        <a:rPr lang="en-GB" sz="2800">
                          <a:solidFill>
                            <a:schemeClr val="bg1"/>
                          </a:solidFill>
                          <a:effectLst/>
                        </a:rPr>
                        <a:t>English (en)</a:t>
                      </a:r>
                    </a:p>
                  </a:txBody>
                  <a:tcPr>
                    <a:solidFill>
                      <a:schemeClr val="tx1">
                        <a:lumMod val="95000"/>
                      </a:schemeClr>
                    </a:solidFill>
                  </a:tcPr>
                </a:tc>
                <a:tc>
                  <a:txBody>
                    <a:bodyPr/>
                    <a:lstStyle/>
                    <a:p>
                      <a:pPr fontAlgn="t"/>
                      <a:r>
                        <a:rPr lang="en-GB" sz="2800" dirty="0">
                          <a:solidFill>
                            <a:schemeClr val="bg1"/>
                          </a:solidFill>
                          <a:effectLst/>
                        </a:rPr>
                        <a:t>Russian (</a:t>
                      </a:r>
                      <a:r>
                        <a:rPr lang="en-GB" sz="2800" dirty="0" err="1">
                          <a:solidFill>
                            <a:schemeClr val="bg1"/>
                          </a:solidFill>
                          <a:effectLst/>
                        </a:rPr>
                        <a:t>ru</a:t>
                      </a:r>
                      <a:r>
                        <a:rPr lang="en-GB" sz="2800" dirty="0">
                          <a:solidFill>
                            <a:schemeClr val="bg1"/>
                          </a:solidFill>
                          <a:effectLst/>
                        </a:rPr>
                        <a:t>)</a:t>
                      </a:r>
                    </a:p>
                  </a:txBody>
                  <a:tcPr>
                    <a:solidFill>
                      <a:schemeClr val="tx1">
                        <a:lumMod val="95000"/>
                      </a:schemeClr>
                    </a:solidFill>
                  </a:tcPr>
                </a:tc>
                <a:tc>
                  <a:txBody>
                    <a:bodyPr/>
                    <a:lstStyle/>
                    <a:p>
                      <a:pPr fontAlgn="t"/>
                      <a:r>
                        <a:rPr lang="en-GB" sz="2800" u="none" strike="noStrike" dirty="0">
                          <a:solidFill>
                            <a:srgbClr val="76B900"/>
                          </a:solidFill>
                          <a:effectLst/>
                          <a:hlinkClick r:id="rId9">
                            <a:extLst>
                              <a:ext uri="{A12FA001-AC4F-418D-AE19-62706E023703}">
                                <ahyp:hlinkClr xmlns:ahyp="http://schemas.microsoft.com/office/drawing/2018/hyperlinkcolor" val="tx"/>
                              </a:ext>
                            </a:extLst>
                          </a:hlinkClick>
                        </a:rPr>
                        <a:t>NMT </a:t>
                      </a:r>
                      <a:r>
                        <a:rPr lang="en-GB" sz="2800" u="none" strike="noStrike" dirty="0" err="1">
                          <a:solidFill>
                            <a:srgbClr val="76B900"/>
                          </a:solidFill>
                          <a:effectLst/>
                          <a:hlinkClick r:id="rId9">
                            <a:extLst>
                              <a:ext uri="{A12FA001-AC4F-418D-AE19-62706E023703}">
                                <ahyp:hlinkClr xmlns:ahyp="http://schemas.microsoft.com/office/drawing/2018/hyperlinkcolor" val="tx"/>
                              </a:ext>
                            </a:extLst>
                          </a:hlinkClick>
                        </a:rPr>
                        <a:t>En</a:t>
                      </a:r>
                      <a:r>
                        <a:rPr lang="en-GB" sz="2800" u="none" strike="noStrike" dirty="0">
                          <a:solidFill>
                            <a:schemeClr val="bg1"/>
                          </a:solidFill>
                          <a:effectLst/>
                          <a:hlinkClick r:id="rId9">
                            <a:extLst>
                              <a:ext uri="{A12FA001-AC4F-418D-AE19-62706E023703}">
                                <ahyp:hlinkClr xmlns:ahyp="http://schemas.microsoft.com/office/drawing/2018/hyperlinkcolor" val="tx"/>
                              </a:ext>
                            </a:extLst>
                          </a:hlinkClick>
                        </a:rPr>
                        <a:t> Ru Transformer24x6</a:t>
                      </a:r>
                      <a:endParaRPr lang="en-GB"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3695150566"/>
                  </a:ext>
                </a:extLst>
              </a:tr>
              <a:tr h="430306">
                <a:tc>
                  <a:txBody>
                    <a:bodyPr/>
                    <a:lstStyle/>
                    <a:p>
                      <a:pPr fontAlgn="t"/>
                      <a:r>
                        <a:rPr lang="en-GB" sz="2800" dirty="0">
                          <a:solidFill>
                            <a:schemeClr val="bg1"/>
                          </a:solidFill>
                          <a:effectLst/>
                        </a:rPr>
                        <a:t>en_zh_24x6</a:t>
                      </a:r>
                    </a:p>
                  </a:txBody>
                  <a:tcPr>
                    <a:solidFill>
                      <a:schemeClr val="tx1">
                        <a:lumMod val="95000"/>
                      </a:schemeClr>
                    </a:solidFill>
                  </a:tcPr>
                </a:tc>
                <a:tc>
                  <a:txBody>
                    <a:bodyPr/>
                    <a:lstStyle/>
                    <a:p>
                      <a:pPr fontAlgn="t"/>
                      <a:r>
                        <a:rPr lang="en-GB" sz="2800" dirty="0">
                          <a:solidFill>
                            <a:schemeClr val="bg1"/>
                          </a:solidFill>
                          <a:effectLst/>
                        </a:rPr>
                        <a:t>Transformer 24x6</a:t>
                      </a:r>
                    </a:p>
                  </a:txBody>
                  <a:tcPr>
                    <a:solidFill>
                      <a:schemeClr val="tx1">
                        <a:lumMod val="95000"/>
                      </a:schemeClr>
                    </a:solidFill>
                  </a:tcPr>
                </a:tc>
                <a:tc>
                  <a:txBody>
                    <a:bodyPr/>
                    <a:lstStyle/>
                    <a:p>
                      <a:pPr fontAlgn="t"/>
                      <a:r>
                        <a:rPr lang="en-GB" sz="2800">
                          <a:solidFill>
                            <a:schemeClr val="bg1"/>
                          </a:solidFill>
                          <a:effectLst/>
                        </a:rPr>
                        <a:t>English (en)</a:t>
                      </a:r>
                    </a:p>
                  </a:txBody>
                  <a:tcPr>
                    <a:solidFill>
                      <a:schemeClr val="tx1">
                        <a:lumMod val="95000"/>
                      </a:schemeClr>
                    </a:solidFill>
                  </a:tcPr>
                </a:tc>
                <a:tc>
                  <a:txBody>
                    <a:bodyPr/>
                    <a:lstStyle/>
                    <a:p>
                      <a:pPr fontAlgn="t"/>
                      <a:r>
                        <a:rPr lang="en-GB" sz="2800">
                          <a:solidFill>
                            <a:schemeClr val="bg1"/>
                          </a:solidFill>
                          <a:effectLst/>
                        </a:rPr>
                        <a:t>Simplified Chinese (zh)</a:t>
                      </a:r>
                    </a:p>
                  </a:txBody>
                  <a:tcPr>
                    <a:solidFill>
                      <a:schemeClr val="tx1">
                        <a:lumMod val="95000"/>
                      </a:schemeClr>
                    </a:solidFill>
                  </a:tcPr>
                </a:tc>
                <a:tc>
                  <a:txBody>
                    <a:bodyPr/>
                    <a:lstStyle/>
                    <a:p>
                      <a:pPr fontAlgn="t"/>
                      <a:r>
                        <a:rPr lang="en-GB" sz="2800" u="none" strike="noStrike" dirty="0">
                          <a:solidFill>
                            <a:schemeClr val="bg1"/>
                          </a:solidFill>
                          <a:effectLst/>
                          <a:hlinkClick r:id="rId10">
                            <a:extLst>
                              <a:ext uri="{A12FA001-AC4F-418D-AE19-62706E023703}">
                                <ahyp:hlinkClr xmlns:ahyp="http://schemas.microsoft.com/office/drawing/2018/hyperlinkcolor" val="tx"/>
                              </a:ext>
                            </a:extLst>
                          </a:hlinkClick>
                        </a:rPr>
                        <a:t>NMT </a:t>
                      </a:r>
                      <a:r>
                        <a:rPr lang="en-GB" sz="2800" u="none" strike="noStrike" dirty="0" err="1">
                          <a:solidFill>
                            <a:schemeClr val="bg1"/>
                          </a:solidFill>
                          <a:effectLst/>
                          <a:hlinkClick r:id="rId10">
                            <a:extLst>
                              <a:ext uri="{A12FA001-AC4F-418D-AE19-62706E023703}">
                                <ahyp:hlinkClr xmlns:ahyp="http://schemas.microsoft.com/office/drawing/2018/hyperlinkcolor" val="tx"/>
                              </a:ext>
                            </a:extLst>
                          </a:hlinkClick>
                        </a:rPr>
                        <a:t>En</a:t>
                      </a:r>
                      <a:r>
                        <a:rPr lang="en-GB" sz="2800" u="none" strike="noStrike" dirty="0">
                          <a:solidFill>
                            <a:schemeClr val="bg1"/>
                          </a:solidFill>
                          <a:effectLst/>
                          <a:hlinkClick r:id="rId10">
                            <a:extLst>
                              <a:ext uri="{A12FA001-AC4F-418D-AE19-62706E023703}">
                                <ahyp:hlinkClr xmlns:ahyp="http://schemas.microsoft.com/office/drawing/2018/hyperlinkcolor" val="tx"/>
                              </a:ext>
                            </a:extLst>
                          </a:hlinkClick>
                        </a:rPr>
                        <a:t> </a:t>
                      </a:r>
                      <a:r>
                        <a:rPr lang="en-GB" sz="2800" u="none" strike="noStrike" dirty="0" err="1">
                          <a:solidFill>
                            <a:schemeClr val="bg1"/>
                          </a:solidFill>
                          <a:effectLst/>
                          <a:hlinkClick r:id="rId10">
                            <a:extLst>
                              <a:ext uri="{A12FA001-AC4F-418D-AE19-62706E023703}">
                                <ahyp:hlinkClr xmlns:ahyp="http://schemas.microsoft.com/office/drawing/2018/hyperlinkcolor" val="tx"/>
                              </a:ext>
                            </a:extLst>
                          </a:hlinkClick>
                        </a:rPr>
                        <a:t>Zh</a:t>
                      </a:r>
                      <a:r>
                        <a:rPr lang="en-GB" sz="2800" u="none" strike="noStrike" dirty="0">
                          <a:solidFill>
                            <a:schemeClr val="bg1"/>
                          </a:solidFill>
                          <a:effectLst/>
                          <a:hlinkClick r:id="rId10">
                            <a:extLst>
                              <a:ext uri="{A12FA001-AC4F-418D-AE19-62706E023703}">
                                <ahyp:hlinkClr xmlns:ahyp="http://schemas.microsoft.com/office/drawing/2018/hyperlinkcolor" val="tx"/>
                              </a:ext>
                            </a:extLst>
                          </a:hlinkClick>
                        </a:rPr>
                        <a:t> Transformer24x6</a:t>
                      </a:r>
                      <a:endParaRPr lang="en-GB"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2088266793"/>
                  </a:ext>
                </a:extLst>
              </a:tr>
              <a:tr h="127299">
                <a:tc>
                  <a:txBody>
                    <a:bodyPr/>
                    <a:lstStyle/>
                    <a:p>
                      <a:pPr fontAlgn="t"/>
                      <a:r>
                        <a:rPr lang="en-GB" sz="2800">
                          <a:solidFill>
                            <a:schemeClr val="bg1"/>
                          </a:solidFill>
                          <a:effectLst/>
                        </a:rPr>
                        <a:t>de_en_24x6</a:t>
                      </a:r>
                    </a:p>
                  </a:txBody>
                  <a:tcPr>
                    <a:solidFill>
                      <a:schemeClr val="tx1">
                        <a:lumMod val="95000"/>
                      </a:schemeClr>
                    </a:solidFill>
                  </a:tcPr>
                </a:tc>
                <a:tc>
                  <a:txBody>
                    <a:bodyPr/>
                    <a:lstStyle/>
                    <a:p>
                      <a:pPr fontAlgn="t"/>
                      <a:r>
                        <a:rPr lang="en-GB" sz="2800" dirty="0">
                          <a:solidFill>
                            <a:schemeClr val="bg1"/>
                          </a:solidFill>
                          <a:effectLst/>
                        </a:rPr>
                        <a:t>Transformer 24x6</a:t>
                      </a:r>
                    </a:p>
                  </a:txBody>
                  <a:tcPr>
                    <a:solidFill>
                      <a:schemeClr val="tx1">
                        <a:lumMod val="95000"/>
                      </a:schemeClr>
                    </a:solidFill>
                  </a:tcPr>
                </a:tc>
                <a:tc>
                  <a:txBody>
                    <a:bodyPr/>
                    <a:lstStyle/>
                    <a:p>
                      <a:pPr fontAlgn="t"/>
                      <a:r>
                        <a:rPr lang="en-GB" sz="2800" dirty="0">
                          <a:solidFill>
                            <a:schemeClr val="bg1"/>
                          </a:solidFill>
                          <a:effectLst/>
                        </a:rPr>
                        <a:t>German (de)</a:t>
                      </a:r>
                    </a:p>
                  </a:txBody>
                  <a:tcPr>
                    <a:solidFill>
                      <a:schemeClr val="tx1">
                        <a:lumMod val="95000"/>
                      </a:schemeClr>
                    </a:solidFill>
                  </a:tcPr>
                </a:tc>
                <a:tc>
                  <a:txBody>
                    <a:bodyPr/>
                    <a:lstStyle/>
                    <a:p>
                      <a:pPr fontAlgn="t"/>
                      <a:r>
                        <a:rPr lang="en-GB" sz="2800" dirty="0">
                          <a:solidFill>
                            <a:schemeClr val="bg1"/>
                          </a:solidFill>
                          <a:effectLst/>
                        </a:rPr>
                        <a:t>English (</a:t>
                      </a:r>
                      <a:r>
                        <a:rPr lang="en-GB" sz="2800" dirty="0" err="1">
                          <a:solidFill>
                            <a:schemeClr val="bg1"/>
                          </a:solidFill>
                          <a:effectLst/>
                        </a:rPr>
                        <a:t>en</a:t>
                      </a:r>
                      <a:r>
                        <a:rPr lang="en-GB" sz="2800" dirty="0">
                          <a:solidFill>
                            <a:schemeClr val="bg1"/>
                          </a:solidFill>
                          <a:effectLst/>
                        </a:rPr>
                        <a:t>)</a:t>
                      </a:r>
                    </a:p>
                  </a:txBody>
                  <a:tcPr>
                    <a:solidFill>
                      <a:schemeClr val="tx1">
                        <a:lumMod val="95000"/>
                      </a:schemeClr>
                    </a:solidFill>
                  </a:tcPr>
                </a:tc>
                <a:tc>
                  <a:txBody>
                    <a:bodyPr/>
                    <a:lstStyle/>
                    <a:p>
                      <a:pPr fontAlgn="t"/>
                      <a:r>
                        <a:rPr lang="en-GB" sz="2800" u="none" strike="noStrike" dirty="0">
                          <a:solidFill>
                            <a:schemeClr val="bg1"/>
                          </a:solidFill>
                          <a:effectLst/>
                          <a:hlinkClick r:id="rId11">
                            <a:extLst>
                              <a:ext uri="{A12FA001-AC4F-418D-AE19-62706E023703}">
                                <ahyp:hlinkClr xmlns:ahyp="http://schemas.microsoft.com/office/drawing/2018/hyperlinkcolor" val="tx"/>
                              </a:ext>
                            </a:extLst>
                          </a:hlinkClick>
                        </a:rPr>
                        <a:t>NMT De </a:t>
                      </a:r>
                      <a:r>
                        <a:rPr lang="en-GB" sz="2800" u="none" strike="noStrike" dirty="0" err="1">
                          <a:solidFill>
                            <a:schemeClr val="bg1"/>
                          </a:solidFill>
                          <a:effectLst/>
                          <a:hlinkClick r:id="rId11">
                            <a:extLst>
                              <a:ext uri="{A12FA001-AC4F-418D-AE19-62706E023703}">
                                <ahyp:hlinkClr xmlns:ahyp="http://schemas.microsoft.com/office/drawing/2018/hyperlinkcolor" val="tx"/>
                              </a:ext>
                            </a:extLst>
                          </a:hlinkClick>
                        </a:rPr>
                        <a:t>En</a:t>
                      </a:r>
                      <a:r>
                        <a:rPr lang="en-GB" sz="2800" u="none" strike="noStrike" dirty="0">
                          <a:solidFill>
                            <a:schemeClr val="bg1"/>
                          </a:solidFill>
                          <a:effectLst/>
                          <a:hlinkClick r:id="rId11">
                            <a:extLst>
                              <a:ext uri="{A12FA001-AC4F-418D-AE19-62706E023703}">
                                <ahyp:hlinkClr xmlns:ahyp="http://schemas.microsoft.com/office/drawing/2018/hyperlinkcolor" val="tx"/>
                              </a:ext>
                            </a:extLst>
                          </a:hlinkClick>
                        </a:rPr>
                        <a:t> Transformer24x6</a:t>
                      </a:r>
                      <a:endParaRPr lang="en-GB"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2715472820"/>
                  </a:ext>
                </a:extLst>
              </a:tr>
              <a:tr h="120127">
                <a:tc>
                  <a:txBody>
                    <a:bodyPr/>
                    <a:lstStyle/>
                    <a:p>
                      <a:pPr fontAlgn="t"/>
                      <a:r>
                        <a:rPr lang="en-GB" sz="2800">
                          <a:solidFill>
                            <a:schemeClr val="bg1"/>
                          </a:solidFill>
                          <a:effectLst/>
                        </a:rPr>
                        <a:t>es_en_24x6</a:t>
                      </a:r>
                    </a:p>
                  </a:txBody>
                  <a:tcPr>
                    <a:solidFill>
                      <a:schemeClr val="tx1">
                        <a:lumMod val="95000"/>
                      </a:schemeClr>
                    </a:solidFill>
                  </a:tcPr>
                </a:tc>
                <a:tc>
                  <a:txBody>
                    <a:bodyPr/>
                    <a:lstStyle/>
                    <a:p>
                      <a:pPr fontAlgn="t"/>
                      <a:r>
                        <a:rPr lang="en-GB" sz="2800">
                          <a:solidFill>
                            <a:schemeClr val="bg1"/>
                          </a:solidFill>
                          <a:effectLst/>
                        </a:rPr>
                        <a:t>Transformer 24x6</a:t>
                      </a:r>
                    </a:p>
                  </a:txBody>
                  <a:tcPr>
                    <a:solidFill>
                      <a:schemeClr val="tx1">
                        <a:lumMod val="95000"/>
                      </a:schemeClr>
                    </a:solidFill>
                  </a:tcPr>
                </a:tc>
                <a:tc>
                  <a:txBody>
                    <a:bodyPr/>
                    <a:lstStyle/>
                    <a:p>
                      <a:pPr fontAlgn="t"/>
                      <a:r>
                        <a:rPr lang="en-GB" sz="2800">
                          <a:solidFill>
                            <a:schemeClr val="bg1"/>
                          </a:solidFill>
                          <a:effectLst/>
                        </a:rPr>
                        <a:t>Spanish (es)</a:t>
                      </a:r>
                    </a:p>
                  </a:txBody>
                  <a:tcPr>
                    <a:solidFill>
                      <a:schemeClr val="tx1">
                        <a:lumMod val="95000"/>
                      </a:schemeClr>
                    </a:solidFill>
                  </a:tcPr>
                </a:tc>
                <a:tc>
                  <a:txBody>
                    <a:bodyPr/>
                    <a:lstStyle/>
                    <a:p>
                      <a:pPr fontAlgn="t"/>
                      <a:r>
                        <a:rPr lang="en-GB" sz="2800" dirty="0">
                          <a:solidFill>
                            <a:schemeClr val="bg1"/>
                          </a:solidFill>
                          <a:effectLst/>
                        </a:rPr>
                        <a:t>English (</a:t>
                      </a:r>
                      <a:r>
                        <a:rPr lang="en-GB" sz="2800" dirty="0" err="1">
                          <a:solidFill>
                            <a:schemeClr val="bg1"/>
                          </a:solidFill>
                          <a:effectLst/>
                        </a:rPr>
                        <a:t>en</a:t>
                      </a:r>
                      <a:r>
                        <a:rPr lang="en-GB" sz="2800" dirty="0">
                          <a:solidFill>
                            <a:schemeClr val="bg1"/>
                          </a:solidFill>
                          <a:effectLst/>
                        </a:rPr>
                        <a:t>)</a:t>
                      </a:r>
                    </a:p>
                  </a:txBody>
                  <a:tcPr>
                    <a:solidFill>
                      <a:schemeClr val="tx1">
                        <a:lumMod val="95000"/>
                      </a:schemeClr>
                    </a:solidFill>
                  </a:tcPr>
                </a:tc>
                <a:tc>
                  <a:txBody>
                    <a:bodyPr/>
                    <a:lstStyle/>
                    <a:p>
                      <a:pPr fontAlgn="t"/>
                      <a:r>
                        <a:rPr lang="en-GB" sz="2800" u="none" strike="noStrike" dirty="0">
                          <a:solidFill>
                            <a:schemeClr val="bg1"/>
                          </a:solidFill>
                          <a:effectLst/>
                          <a:hlinkClick r:id="rId12">
                            <a:extLst>
                              <a:ext uri="{A12FA001-AC4F-418D-AE19-62706E023703}">
                                <ahyp:hlinkClr xmlns:ahyp="http://schemas.microsoft.com/office/drawing/2018/hyperlinkcolor" val="tx"/>
                              </a:ext>
                            </a:extLst>
                          </a:hlinkClick>
                        </a:rPr>
                        <a:t>NMT Es </a:t>
                      </a:r>
                      <a:r>
                        <a:rPr lang="en-GB" sz="2800" u="none" strike="noStrike" dirty="0" err="1">
                          <a:solidFill>
                            <a:schemeClr val="bg1"/>
                          </a:solidFill>
                          <a:effectLst/>
                          <a:hlinkClick r:id="rId12">
                            <a:extLst>
                              <a:ext uri="{A12FA001-AC4F-418D-AE19-62706E023703}">
                                <ahyp:hlinkClr xmlns:ahyp="http://schemas.microsoft.com/office/drawing/2018/hyperlinkcolor" val="tx"/>
                              </a:ext>
                            </a:extLst>
                          </a:hlinkClick>
                        </a:rPr>
                        <a:t>En</a:t>
                      </a:r>
                      <a:r>
                        <a:rPr lang="en-GB" sz="2800" u="none" strike="noStrike" dirty="0">
                          <a:solidFill>
                            <a:schemeClr val="bg1"/>
                          </a:solidFill>
                          <a:effectLst/>
                          <a:hlinkClick r:id="rId12">
                            <a:extLst>
                              <a:ext uri="{A12FA001-AC4F-418D-AE19-62706E023703}">
                                <ahyp:hlinkClr xmlns:ahyp="http://schemas.microsoft.com/office/drawing/2018/hyperlinkcolor" val="tx"/>
                              </a:ext>
                            </a:extLst>
                          </a:hlinkClick>
                        </a:rPr>
                        <a:t> Transformer24x6</a:t>
                      </a:r>
                      <a:endParaRPr lang="en-GB"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2412249311"/>
                  </a:ext>
                </a:extLst>
              </a:tr>
              <a:tr h="543261">
                <a:tc>
                  <a:txBody>
                    <a:bodyPr/>
                    <a:lstStyle/>
                    <a:p>
                      <a:pPr fontAlgn="t"/>
                      <a:r>
                        <a:rPr lang="en-GB" sz="2800">
                          <a:solidFill>
                            <a:schemeClr val="bg1"/>
                          </a:solidFill>
                          <a:effectLst/>
                        </a:rPr>
                        <a:t>fr_en_24x6</a:t>
                      </a:r>
                    </a:p>
                  </a:txBody>
                  <a:tcPr>
                    <a:solidFill>
                      <a:schemeClr val="tx1">
                        <a:lumMod val="95000"/>
                      </a:schemeClr>
                    </a:solidFill>
                  </a:tcPr>
                </a:tc>
                <a:tc>
                  <a:txBody>
                    <a:bodyPr/>
                    <a:lstStyle/>
                    <a:p>
                      <a:pPr fontAlgn="t"/>
                      <a:r>
                        <a:rPr lang="en-GB" sz="2800" dirty="0">
                          <a:solidFill>
                            <a:schemeClr val="bg1"/>
                          </a:solidFill>
                          <a:effectLst/>
                        </a:rPr>
                        <a:t>Transformer 24x6</a:t>
                      </a:r>
                    </a:p>
                  </a:txBody>
                  <a:tcPr>
                    <a:solidFill>
                      <a:schemeClr val="tx1">
                        <a:lumMod val="95000"/>
                      </a:schemeClr>
                    </a:solidFill>
                  </a:tcPr>
                </a:tc>
                <a:tc>
                  <a:txBody>
                    <a:bodyPr/>
                    <a:lstStyle/>
                    <a:p>
                      <a:pPr fontAlgn="t"/>
                      <a:r>
                        <a:rPr lang="en-GB" sz="2800">
                          <a:solidFill>
                            <a:schemeClr val="bg1"/>
                          </a:solidFill>
                          <a:effectLst/>
                        </a:rPr>
                        <a:t>French (fr)</a:t>
                      </a:r>
                    </a:p>
                  </a:txBody>
                  <a:tcPr>
                    <a:solidFill>
                      <a:schemeClr val="tx1">
                        <a:lumMod val="95000"/>
                      </a:schemeClr>
                    </a:solidFill>
                  </a:tcPr>
                </a:tc>
                <a:tc>
                  <a:txBody>
                    <a:bodyPr/>
                    <a:lstStyle/>
                    <a:p>
                      <a:pPr fontAlgn="t"/>
                      <a:r>
                        <a:rPr lang="en-GB" sz="2800" dirty="0">
                          <a:solidFill>
                            <a:schemeClr val="bg1"/>
                          </a:solidFill>
                          <a:effectLst/>
                        </a:rPr>
                        <a:t>English (</a:t>
                      </a:r>
                      <a:r>
                        <a:rPr lang="en-GB" sz="2800" dirty="0" err="1">
                          <a:solidFill>
                            <a:schemeClr val="bg1"/>
                          </a:solidFill>
                          <a:effectLst/>
                        </a:rPr>
                        <a:t>en</a:t>
                      </a:r>
                      <a:r>
                        <a:rPr lang="en-GB" sz="2800" dirty="0">
                          <a:solidFill>
                            <a:schemeClr val="bg1"/>
                          </a:solidFill>
                          <a:effectLst/>
                        </a:rPr>
                        <a:t>)</a:t>
                      </a:r>
                    </a:p>
                  </a:txBody>
                  <a:tcPr>
                    <a:solidFill>
                      <a:schemeClr val="tx1">
                        <a:lumMod val="95000"/>
                      </a:schemeClr>
                    </a:solidFill>
                  </a:tcPr>
                </a:tc>
                <a:tc>
                  <a:txBody>
                    <a:bodyPr/>
                    <a:lstStyle/>
                    <a:p>
                      <a:pPr fontAlgn="t"/>
                      <a:r>
                        <a:rPr lang="en-GB" sz="2800" u="none" strike="noStrike" dirty="0">
                          <a:solidFill>
                            <a:schemeClr val="bg1"/>
                          </a:solidFill>
                          <a:effectLst/>
                          <a:hlinkClick r:id="rId13">
                            <a:extLst>
                              <a:ext uri="{A12FA001-AC4F-418D-AE19-62706E023703}">
                                <ahyp:hlinkClr xmlns:ahyp="http://schemas.microsoft.com/office/drawing/2018/hyperlinkcolor" val="tx"/>
                              </a:ext>
                            </a:extLst>
                          </a:hlinkClick>
                        </a:rPr>
                        <a:t>NMT Fr </a:t>
                      </a:r>
                      <a:r>
                        <a:rPr lang="en-GB" sz="2800" u="none" strike="noStrike" dirty="0" err="1">
                          <a:solidFill>
                            <a:schemeClr val="bg1"/>
                          </a:solidFill>
                          <a:effectLst/>
                          <a:hlinkClick r:id="rId13">
                            <a:extLst>
                              <a:ext uri="{A12FA001-AC4F-418D-AE19-62706E023703}">
                                <ahyp:hlinkClr xmlns:ahyp="http://schemas.microsoft.com/office/drawing/2018/hyperlinkcolor" val="tx"/>
                              </a:ext>
                            </a:extLst>
                          </a:hlinkClick>
                        </a:rPr>
                        <a:t>En</a:t>
                      </a:r>
                      <a:r>
                        <a:rPr lang="en-GB" sz="2800" u="none" strike="noStrike" dirty="0">
                          <a:solidFill>
                            <a:schemeClr val="bg1"/>
                          </a:solidFill>
                          <a:effectLst/>
                          <a:hlinkClick r:id="rId13">
                            <a:extLst>
                              <a:ext uri="{A12FA001-AC4F-418D-AE19-62706E023703}">
                                <ahyp:hlinkClr xmlns:ahyp="http://schemas.microsoft.com/office/drawing/2018/hyperlinkcolor" val="tx"/>
                              </a:ext>
                            </a:extLst>
                          </a:hlinkClick>
                        </a:rPr>
                        <a:t> Transformer24x6</a:t>
                      </a:r>
                      <a:endParaRPr lang="en-GB"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2698814502"/>
                  </a:ext>
                </a:extLst>
              </a:tr>
              <a:tr h="0">
                <a:tc>
                  <a:txBody>
                    <a:bodyPr/>
                    <a:lstStyle/>
                    <a:p>
                      <a:pPr fontAlgn="t"/>
                      <a:r>
                        <a:rPr lang="en-GB" sz="2800">
                          <a:solidFill>
                            <a:schemeClr val="bg1"/>
                          </a:solidFill>
                          <a:effectLst/>
                        </a:rPr>
                        <a:t>ru_en_24x6</a:t>
                      </a:r>
                    </a:p>
                  </a:txBody>
                  <a:tcPr>
                    <a:solidFill>
                      <a:schemeClr val="tx1">
                        <a:lumMod val="95000"/>
                      </a:schemeClr>
                    </a:solidFill>
                  </a:tcPr>
                </a:tc>
                <a:tc>
                  <a:txBody>
                    <a:bodyPr/>
                    <a:lstStyle/>
                    <a:p>
                      <a:pPr fontAlgn="t"/>
                      <a:r>
                        <a:rPr lang="en-GB" sz="2800">
                          <a:solidFill>
                            <a:schemeClr val="bg1"/>
                          </a:solidFill>
                          <a:effectLst/>
                        </a:rPr>
                        <a:t>Transformer 24x6</a:t>
                      </a:r>
                    </a:p>
                  </a:txBody>
                  <a:tcPr>
                    <a:solidFill>
                      <a:schemeClr val="tx1">
                        <a:lumMod val="95000"/>
                      </a:schemeClr>
                    </a:solidFill>
                  </a:tcPr>
                </a:tc>
                <a:tc>
                  <a:txBody>
                    <a:bodyPr/>
                    <a:lstStyle/>
                    <a:p>
                      <a:pPr fontAlgn="t"/>
                      <a:r>
                        <a:rPr lang="en-GB" sz="2800">
                          <a:solidFill>
                            <a:schemeClr val="bg1"/>
                          </a:solidFill>
                          <a:effectLst/>
                        </a:rPr>
                        <a:t>Russian (ru)</a:t>
                      </a:r>
                    </a:p>
                  </a:txBody>
                  <a:tcPr>
                    <a:solidFill>
                      <a:schemeClr val="tx1">
                        <a:lumMod val="95000"/>
                      </a:schemeClr>
                    </a:solidFill>
                  </a:tcPr>
                </a:tc>
                <a:tc>
                  <a:txBody>
                    <a:bodyPr/>
                    <a:lstStyle/>
                    <a:p>
                      <a:pPr fontAlgn="t"/>
                      <a:r>
                        <a:rPr lang="en-GB" sz="2800" dirty="0">
                          <a:solidFill>
                            <a:schemeClr val="bg1"/>
                          </a:solidFill>
                          <a:effectLst/>
                        </a:rPr>
                        <a:t>English (</a:t>
                      </a:r>
                      <a:r>
                        <a:rPr lang="en-GB" sz="2800" dirty="0" err="1">
                          <a:solidFill>
                            <a:schemeClr val="bg1"/>
                          </a:solidFill>
                          <a:effectLst/>
                        </a:rPr>
                        <a:t>en</a:t>
                      </a:r>
                      <a:r>
                        <a:rPr lang="en-GB" sz="2800" dirty="0">
                          <a:solidFill>
                            <a:schemeClr val="bg1"/>
                          </a:solidFill>
                          <a:effectLst/>
                        </a:rPr>
                        <a:t>)</a:t>
                      </a:r>
                    </a:p>
                  </a:txBody>
                  <a:tcPr>
                    <a:solidFill>
                      <a:schemeClr val="tx1">
                        <a:lumMod val="95000"/>
                      </a:schemeClr>
                    </a:solidFill>
                  </a:tcPr>
                </a:tc>
                <a:tc>
                  <a:txBody>
                    <a:bodyPr/>
                    <a:lstStyle/>
                    <a:p>
                      <a:pPr fontAlgn="t"/>
                      <a:r>
                        <a:rPr lang="en-GB" sz="2800" u="none" strike="noStrike" dirty="0">
                          <a:solidFill>
                            <a:srgbClr val="76B900"/>
                          </a:solidFill>
                          <a:effectLst/>
                          <a:hlinkClick r:id="rId14">
                            <a:extLst>
                              <a:ext uri="{A12FA001-AC4F-418D-AE19-62706E023703}">
                                <ahyp:hlinkClr xmlns:ahyp="http://schemas.microsoft.com/office/drawing/2018/hyperlinkcolor" val="tx"/>
                              </a:ext>
                            </a:extLst>
                          </a:hlinkClick>
                        </a:rPr>
                        <a:t>NMT Ru </a:t>
                      </a:r>
                      <a:r>
                        <a:rPr lang="en-GB" sz="2800" u="none" strike="noStrike" dirty="0" err="1">
                          <a:solidFill>
                            <a:srgbClr val="76B900"/>
                          </a:solidFill>
                          <a:effectLst/>
                          <a:hlinkClick r:id="rId14">
                            <a:extLst>
                              <a:ext uri="{A12FA001-AC4F-418D-AE19-62706E023703}">
                                <ahyp:hlinkClr xmlns:ahyp="http://schemas.microsoft.com/office/drawing/2018/hyperlinkcolor" val="tx"/>
                              </a:ext>
                            </a:extLst>
                          </a:hlinkClick>
                        </a:rPr>
                        <a:t>En</a:t>
                      </a:r>
                      <a:r>
                        <a:rPr lang="en-GB" sz="2800" u="none" strike="noStrike" dirty="0">
                          <a:solidFill>
                            <a:schemeClr val="bg1"/>
                          </a:solidFill>
                          <a:effectLst/>
                          <a:hlinkClick r:id="rId14">
                            <a:extLst>
                              <a:ext uri="{A12FA001-AC4F-418D-AE19-62706E023703}">
                                <ahyp:hlinkClr xmlns:ahyp="http://schemas.microsoft.com/office/drawing/2018/hyperlinkcolor" val="tx"/>
                              </a:ext>
                            </a:extLst>
                          </a:hlinkClick>
                        </a:rPr>
                        <a:t> Transformer24x6</a:t>
                      </a:r>
                      <a:endParaRPr lang="en-GB"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2721171508"/>
                  </a:ext>
                </a:extLst>
              </a:tr>
              <a:tr h="638287">
                <a:tc>
                  <a:txBody>
                    <a:bodyPr/>
                    <a:lstStyle/>
                    <a:p>
                      <a:pPr fontAlgn="t"/>
                      <a:r>
                        <a:rPr lang="en-GB" sz="2800">
                          <a:solidFill>
                            <a:schemeClr val="bg1"/>
                          </a:solidFill>
                          <a:effectLst/>
                        </a:rPr>
                        <a:t>zh_en_24x6</a:t>
                      </a:r>
                    </a:p>
                  </a:txBody>
                  <a:tcPr>
                    <a:solidFill>
                      <a:schemeClr val="tx1">
                        <a:lumMod val="95000"/>
                      </a:schemeClr>
                    </a:solidFill>
                  </a:tcPr>
                </a:tc>
                <a:tc>
                  <a:txBody>
                    <a:bodyPr/>
                    <a:lstStyle/>
                    <a:p>
                      <a:pPr fontAlgn="t"/>
                      <a:r>
                        <a:rPr lang="en-GB" sz="2800">
                          <a:solidFill>
                            <a:schemeClr val="bg1"/>
                          </a:solidFill>
                          <a:effectLst/>
                        </a:rPr>
                        <a:t>Transformer 24x6</a:t>
                      </a:r>
                    </a:p>
                  </a:txBody>
                  <a:tcPr>
                    <a:solidFill>
                      <a:schemeClr val="tx1">
                        <a:lumMod val="95000"/>
                      </a:schemeClr>
                    </a:solidFill>
                  </a:tcPr>
                </a:tc>
                <a:tc>
                  <a:txBody>
                    <a:bodyPr/>
                    <a:lstStyle/>
                    <a:p>
                      <a:pPr fontAlgn="t"/>
                      <a:r>
                        <a:rPr lang="en-GB" sz="2800" dirty="0">
                          <a:solidFill>
                            <a:schemeClr val="bg1"/>
                          </a:solidFill>
                          <a:effectLst/>
                        </a:rPr>
                        <a:t>Simplified Chinese (</a:t>
                      </a:r>
                      <a:r>
                        <a:rPr lang="en-GB" sz="2800" dirty="0" err="1">
                          <a:solidFill>
                            <a:schemeClr val="bg1"/>
                          </a:solidFill>
                          <a:effectLst/>
                        </a:rPr>
                        <a:t>zh</a:t>
                      </a:r>
                      <a:r>
                        <a:rPr lang="en-GB" sz="2800" dirty="0">
                          <a:solidFill>
                            <a:schemeClr val="bg1"/>
                          </a:solidFill>
                          <a:effectLst/>
                        </a:rPr>
                        <a:t>)</a:t>
                      </a:r>
                    </a:p>
                  </a:txBody>
                  <a:tcPr>
                    <a:solidFill>
                      <a:schemeClr val="tx1">
                        <a:lumMod val="95000"/>
                      </a:schemeClr>
                    </a:solidFill>
                  </a:tcPr>
                </a:tc>
                <a:tc>
                  <a:txBody>
                    <a:bodyPr/>
                    <a:lstStyle/>
                    <a:p>
                      <a:pPr fontAlgn="t"/>
                      <a:r>
                        <a:rPr lang="en-GB" sz="2800" dirty="0">
                          <a:solidFill>
                            <a:schemeClr val="bg1"/>
                          </a:solidFill>
                          <a:effectLst/>
                        </a:rPr>
                        <a:t>English (</a:t>
                      </a:r>
                      <a:r>
                        <a:rPr lang="en-GB" sz="2800" dirty="0" err="1">
                          <a:solidFill>
                            <a:schemeClr val="bg1"/>
                          </a:solidFill>
                          <a:effectLst/>
                        </a:rPr>
                        <a:t>en</a:t>
                      </a:r>
                      <a:r>
                        <a:rPr lang="en-GB" sz="2800" dirty="0">
                          <a:solidFill>
                            <a:schemeClr val="bg1"/>
                          </a:solidFill>
                          <a:effectLst/>
                        </a:rPr>
                        <a:t>)</a:t>
                      </a:r>
                    </a:p>
                  </a:txBody>
                  <a:tcPr>
                    <a:solidFill>
                      <a:schemeClr val="tx1">
                        <a:lumMod val="95000"/>
                      </a:schemeClr>
                    </a:solidFill>
                  </a:tcPr>
                </a:tc>
                <a:tc>
                  <a:txBody>
                    <a:bodyPr/>
                    <a:lstStyle/>
                    <a:p>
                      <a:pPr fontAlgn="t"/>
                      <a:r>
                        <a:rPr lang="en-GB" sz="2800" u="none" strike="noStrike" dirty="0">
                          <a:solidFill>
                            <a:srgbClr val="76B900"/>
                          </a:solidFill>
                          <a:effectLst/>
                          <a:hlinkClick r:id="rId15">
                            <a:extLst>
                              <a:ext uri="{A12FA001-AC4F-418D-AE19-62706E023703}">
                                <ahyp:hlinkClr xmlns:ahyp="http://schemas.microsoft.com/office/drawing/2018/hyperlinkcolor" val="tx"/>
                              </a:ext>
                            </a:extLst>
                          </a:hlinkClick>
                        </a:rPr>
                        <a:t>NMT </a:t>
                      </a:r>
                      <a:r>
                        <a:rPr lang="en-GB" sz="2800" u="none" strike="noStrike" dirty="0" err="1">
                          <a:solidFill>
                            <a:srgbClr val="76B900"/>
                          </a:solidFill>
                          <a:effectLst/>
                          <a:hlinkClick r:id="rId15">
                            <a:extLst>
                              <a:ext uri="{A12FA001-AC4F-418D-AE19-62706E023703}">
                                <ahyp:hlinkClr xmlns:ahyp="http://schemas.microsoft.com/office/drawing/2018/hyperlinkcolor" val="tx"/>
                              </a:ext>
                            </a:extLst>
                          </a:hlinkClick>
                        </a:rPr>
                        <a:t>Zh</a:t>
                      </a:r>
                      <a:r>
                        <a:rPr lang="en-GB" sz="2800" u="none" strike="noStrike" dirty="0">
                          <a:solidFill>
                            <a:srgbClr val="76B900"/>
                          </a:solidFill>
                          <a:effectLst/>
                          <a:hlinkClick r:id="rId15">
                            <a:extLst>
                              <a:ext uri="{A12FA001-AC4F-418D-AE19-62706E023703}">
                                <ahyp:hlinkClr xmlns:ahyp="http://schemas.microsoft.com/office/drawing/2018/hyperlinkcolor" val="tx"/>
                              </a:ext>
                            </a:extLst>
                          </a:hlinkClick>
                        </a:rPr>
                        <a:t> </a:t>
                      </a:r>
                      <a:r>
                        <a:rPr lang="en-GB" sz="2800" u="none" strike="noStrike" dirty="0" err="1">
                          <a:solidFill>
                            <a:srgbClr val="76B900"/>
                          </a:solidFill>
                          <a:effectLst/>
                          <a:hlinkClick r:id="rId15">
                            <a:extLst>
                              <a:ext uri="{A12FA001-AC4F-418D-AE19-62706E023703}">
                                <ahyp:hlinkClr xmlns:ahyp="http://schemas.microsoft.com/office/drawing/2018/hyperlinkcolor" val="tx"/>
                              </a:ext>
                            </a:extLst>
                          </a:hlinkClick>
                        </a:rPr>
                        <a:t>En</a:t>
                      </a:r>
                      <a:r>
                        <a:rPr lang="en-GB" sz="2800" u="none" strike="noStrike" dirty="0">
                          <a:solidFill>
                            <a:schemeClr val="bg1"/>
                          </a:solidFill>
                          <a:effectLst/>
                          <a:hlinkClick r:id="rId15">
                            <a:extLst>
                              <a:ext uri="{A12FA001-AC4F-418D-AE19-62706E023703}">
                                <ahyp:hlinkClr xmlns:ahyp="http://schemas.microsoft.com/office/drawing/2018/hyperlinkcolor" val="tx"/>
                              </a:ext>
                            </a:extLst>
                          </a:hlinkClick>
                        </a:rPr>
                        <a:t> Transformer24x6</a:t>
                      </a:r>
                      <a:endParaRPr lang="en-GB" sz="2800" dirty="0">
                        <a:solidFill>
                          <a:schemeClr val="bg1"/>
                        </a:solidFill>
                        <a:effectLst/>
                      </a:endParaRPr>
                    </a:p>
                  </a:txBody>
                  <a:tcPr>
                    <a:solidFill>
                      <a:schemeClr val="tx1">
                        <a:lumMod val="95000"/>
                      </a:schemeClr>
                    </a:solidFill>
                  </a:tcPr>
                </a:tc>
                <a:extLst>
                  <a:ext uri="{0D108BD9-81ED-4DB2-BD59-A6C34878D82A}">
                    <a16:rowId xmlns:a16="http://schemas.microsoft.com/office/drawing/2014/main" val="3946031294"/>
                  </a:ext>
                </a:extLst>
              </a:tr>
            </a:tbl>
          </a:graphicData>
        </a:graphic>
      </p:graphicFrame>
      <p:sp>
        <p:nvSpPr>
          <p:cNvPr id="9" name="TextBox 8">
            <a:extLst>
              <a:ext uri="{FF2B5EF4-FFF2-40B4-BE49-F238E27FC236}">
                <a16:creationId xmlns:a16="http://schemas.microsoft.com/office/drawing/2014/main" id="{2F1185DE-CE1B-D369-9CE9-071A308FF60F}"/>
              </a:ext>
            </a:extLst>
          </p:cNvPr>
          <p:cNvSpPr txBox="1"/>
          <p:nvPr/>
        </p:nvSpPr>
        <p:spPr>
          <a:xfrm>
            <a:off x="318977" y="19726657"/>
            <a:ext cx="20201860" cy="677108"/>
          </a:xfrm>
          <a:prstGeom prst="rect">
            <a:avLst/>
          </a:prstGeom>
          <a:noFill/>
        </p:spPr>
        <p:txBody>
          <a:bodyPr wrap="square">
            <a:spAutoFit/>
          </a:bodyPr>
          <a:lstStyle/>
          <a:p>
            <a:r>
              <a:rPr lang="en-GB" sz="2000" dirty="0">
                <a:hlinkClick r:id="rId16"/>
              </a:rPr>
              <a:t>https://docs.nvidia.com/deeplearning/riva/user-guide/docs/translation/translation-overview.html</a:t>
            </a:r>
            <a:endParaRPr lang="en-GB" sz="2000" dirty="0"/>
          </a:p>
          <a:p>
            <a:endParaRPr lang="en-GB" dirty="0"/>
          </a:p>
        </p:txBody>
      </p:sp>
    </p:spTree>
    <p:extLst>
      <p:ext uri="{BB962C8B-B14F-4D97-AF65-F5344CB8AC3E}">
        <p14:creationId xmlns:p14="http://schemas.microsoft.com/office/powerpoint/2010/main" val="4100205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47970" y="4122616"/>
            <a:ext cx="17502414" cy="156966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pPr defTabSz="1523940" fontAlgn="base">
              <a:spcBef>
                <a:spcPct val="0"/>
              </a:spcBef>
              <a:spcAft>
                <a:spcPct val="0"/>
              </a:spcAft>
              <a:defRPr/>
            </a:pPr>
            <a:r>
              <a:rPr lang="en-US" sz="7200" dirty="0">
                <a:solidFill>
                  <a:srgbClr val="76B900"/>
                </a:solidFill>
                <a:latin typeface="Trebuchet MS"/>
              </a:rPr>
              <a:t>Part1: Lecture</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Speech Synthesis</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TTS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chemeClr val="bg1"/>
              </a:solidFill>
              <a:latin typeface="Trebuchet MS"/>
            </a:endParaRPr>
          </a:p>
          <a:p>
            <a:pPr defTabSz="1523940" fontAlgn="base">
              <a:spcBef>
                <a:spcPct val="0"/>
              </a:spcBef>
              <a:spcAft>
                <a:spcPct val="0"/>
              </a:spcAft>
              <a:defRPr/>
            </a:pPr>
            <a:r>
              <a:rPr lang="en-US" sz="7200" dirty="0">
                <a:solidFill>
                  <a:srgbClr val="76B900"/>
                </a:solidFill>
                <a:latin typeface="Trebuchet MS"/>
              </a:rPr>
              <a:t>Part 1: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Investigate TTS Pipeline with NeMo and Riva</a:t>
            </a:r>
          </a:p>
          <a:p>
            <a:pPr defTabSz="1523940" fontAlgn="base">
              <a:spcBef>
                <a:spcPct val="0"/>
              </a:spcBef>
              <a:spcAft>
                <a:spcPct val="0"/>
              </a:spcAft>
              <a:defRPr/>
            </a:pPr>
            <a:r>
              <a:rPr lang="en-US" sz="7200" dirty="0">
                <a:solidFill>
                  <a:srgbClr val="76B900"/>
                </a:solidFill>
                <a:latin typeface="Trebuchet MS"/>
              </a:rPr>
              <a:t>Part 2: Lecture </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Natural Language Understanding</a:t>
            </a:r>
          </a:p>
          <a:p>
            <a:pPr marL="2665730" lvl="1" indent="-1143000">
              <a:buFont typeface="Arial" panose="020B0604020202020204" pitchFamily="34" charset="0"/>
              <a:buChar char="•"/>
            </a:pPr>
            <a:r>
              <a:rPr lang="en-US" sz="7200" dirty="0">
                <a:solidFill>
                  <a:schemeClr val="bg1"/>
                </a:solidFill>
                <a:latin typeface="Trebuchet MS"/>
              </a:rPr>
              <a:t>NLU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tx2"/>
                </a:solidFill>
                <a:latin typeface="Trebuchet MS"/>
              </a:rPr>
              <a:t>Dialog Manager</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rgbClr val="FFFFFF"/>
              </a:solidFill>
              <a:latin typeface="Trebuchet MS"/>
            </a:endParaRPr>
          </a:p>
          <a:p>
            <a:pPr defTabSz="1523940" fontAlgn="base">
              <a:spcBef>
                <a:spcPct val="0"/>
              </a:spcBef>
              <a:spcAft>
                <a:spcPct val="0"/>
              </a:spcAft>
              <a:defRPr/>
            </a:pPr>
            <a:r>
              <a:rPr lang="en-US" sz="7200" dirty="0">
                <a:solidFill>
                  <a:srgbClr val="76B900"/>
                </a:solidFill>
                <a:latin typeface="Trebuchet MS"/>
              </a:rPr>
              <a:t>Part 2: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ASR, TTS and NLP Customization</a:t>
            </a:r>
            <a:endParaRPr lang="en-US" sz="7200" dirty="0">
              <a:solidFill>
                <a:srgbClr val="FFFFFF"/>
              </a:solidFill>
              <a:latin typeface="Trebuchet MS"/>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2</a:t>
            </a:r>
          </a:p>
        </p:txBody>
      </p:sp>
      <p:sp>
        <p:nvSpPr>
          <p:cNvPr id="6" name="Rectangle: Rounded Corners 5">
            <a:extLst>
              <a:ext uri="{FF2B5EF4-FFF2-40B4-BE49-F238E27FC236}">
                <a16:creationId xmlns:a16="http://schemas.microsoft.com/office/drawing/2014/main" id="{BC12F6AF-8FED-D04B-C562-178C1CFEF2E7}"/>
              </a:ext>
            </a:extLst>
          </p:cNvPr>
          <p:cNvSpPr/>
          <p:nvPr/>
        </p:nvSpPr>
        <p:spPr>
          <a:xfrm>
            <a:off x="19286582" y="15253593"/>
            <a:ext cx="16015789" cy="1197792"/>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302DBEB0-73B2-73C4-0318-426C390DC041}"/>
              </a:ext>
            </a:extLst>
          </p:cNvPr>
          <p:cNvSpPr txBox="1"/>
          <p:nvPr/>
        </p:nvSpPr>
        <p:spPr>
          <a:xfrm>
            <a:off x="18288000" y="585212"/>
            <a:ext cx="16840200" cy="3046988"/>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TTS  and Conversational AI Customization (Part 2)</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1892443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dirty="0"/>
              <a:t>Dialog Manager</a:t>
            </a:r>
            <a:endParaRPr lang="en-GB" dirty="0"/>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US" dirty="0"/>
              <a:t>Types of dialogs</a:t>
            </a:r>
          </a:p>
        </p:txBody>
      </p:sp>
      <p:sp>
        <p:nvSpPr>
          <p:cNvPr id="107" name="Rectangle 106">
            <a:extLst>
              <a:ext uri="{FF2B5EF4-FFF2-40B4-BE49-F238E27FC236}">
                <a16:creationId xmlns:a16="http://schemas.microsoft.com/office/drawing/2014/main" id="{EEA97FBC-1528-CD3E-FD66-EE7F7F38F18D}"/>
              </a:ext>
            </a:extLst>
          </p:cNvPr>
          <p:cNvSpPr/>
          <p:nvPr/>
        </p:nvSpPr>
        <p:spPr>
          <a:xfrm>
            <a:off x="10412721" y="8095883"/>
            <a:ext cx="2268986" cy="981814"/>
          </a:xfrm>
          <a:prstGeom prst="rec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i="1" dirty="0">
                <a:solidFill>
                  <a:schemeClr val="bg1"/>
                </a:solidFill>
              </a:rPr>
              <a:t>Ask for cab reservation</a:t>
            </a:r>
          </a:p>
        </p:txBody>
      </p:sp>
      <p:sp>
        <p:nvSpPr>
          <p:cNvPr id="108" name="Rectangle 107">
            <a:extLst>
              <a:ext uri="{FF2B5EF4-FFF2-40B4-BE49-F238E27FC236}">
                <a16:creationId xmlns:a16="http://schemas.microsoft.com/office/drawing/2014/main" id="{80D2DA9A-3FCF-6572-7E7A-D1B6565C2F24}"/>
              </a:ext>
            </a:extLst>
          </p:cNvPr>
          <p:cNvSpPr/>
          <p:nvPr/>
        </p:nvSpPr>
        <p:spPr>
          <a:xfrm>
            <a:off x="11089026" y="10627685"/>
            <a:ext cx="957212" cy="532614"/>
          </a:xfrm>
          <a:prstGeom prst="rect">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bg1"/>
                </a:solidFill>
              </a:rPr>
              <a:t>yes</a:t>
            </a:r>
          </a:p>
        </p:txBody>
      </p:sp>
      <p:sp>
        <p:nvSpPr>
          <p:cNvPr id="109" name="Rectangle 108">
            <a:extLst>
              <a:ext uri="{FF2B5EF4-FFF2-40B4-BE49-F238E27FC236}">
                <a16:creationId xmlns:a16="http://schemas.microsoft.com/office/drawing/2014/main" id="{F0825192-D742-792F-38E3-12932094BFB2}"/>
              </a:ext>
            </a:extLst>
          </p:cNvPr>
          <p:cNvSpPr/>
          <p:nvPr/>
        </p:nvSpPr>
        <p:spPr>
          <a:xfrm>
            <a:off x="6551806" y="10627685"/>
            <a:ext cx="957212" cy="564294"/>
          </a:xfrm>
          <a:prstGeom prst="rect">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bg1"/>
                </a:solidFill>
              </a:rPr>
              <a:t>no</a:t>
            </a:r>
          </a:p>
        </p:txBody>
      </p:sp>
      <p:cxnSp>
        <p:nvCxnSpPr>
          <p:cNvPr id="111" name="Straight Arrow Connector 110">
            <a:extLst>
              <a:ext uri="{FF2B5EF4-FFF2-40B4-BE49-F238E27FC236}">
                <a16:creationId xmlns:a16="http://schemas.microsoft.com/office/drawing/2014/main" id="{2C30E374-F39D-D23F-D3F7-80C5F65714F1}"/>
              </a:ext>
            </a:extLst>
          </p:cNvPr>
          <p:cNvCxnSpPr>
            <a:cxnSpLocks/>
            <a:stCxn id="107" idx="2"/>
            <a:endCxn id="108" idx="0"/>
          </p:cNvCxnSpPr>
          <p:nvPr/>
        </p:nvCxnSpPr>
        <p:spPr>
          <a:xfrm>
            <a:off x="11547215" y="9077696"/>
            <a:ext cx="20418" cy="154998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E5FDE92F-FCE1-47B2-D3D4-A06FAB6C431F}"/>
              </a:ext>
            </a:extLst>
          </p:cNvPr>
          <p:cNvCxnSpPr>
            <a:cxnSpLocks/>
            <a:stCxn id="107" idx="2"/>
            <a:endCxn id="109" idx="0"/>
          </p:cNvCxnSpPr>
          <p:nvPr/>
        </p:nvCxnSpPr>
        <p:spPr>
          <a:xfrm flipH="1">
            <a:off x="7030413" y="9077696"/>
            <a:ext cx="4516802" cy="1549988"/>
          </a:xfrm>
          <a:prstGeom prst="straightConnector1">
            <a:avLst/>
          </a:prstGeom>
          <a:ln w="31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E20B8038-92D8-08ED-7880-6E79F9BF3742}"/>
              </a:ext>
            </a:extLst>
          </p:cNvPr>
          <p:cNvSpPr/>
          <p:nvPr/>
        </p:nvSpPr>
        <p:spPr>
          <a:xfrm>
            <a:off x="10324025" y="12564824"/>
            <a:ext cx="2446378" cy="1059140"/>
          </a:xfrm>
          <a:prstGeom prst="rec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i="1" dirty="0">
                <a:solidFill>
                  <a:schemeClr val="bg1"/>
                </a:solidFill>
              </a:rPr>
              <a:t>Ask for date</a:t>
            </a:r>
          </a:p>
        </p:txBody>
      </p:sp>
      <p:sp>
        <p:nvSpPr>
          <p:cNvPr id="117" name="Rectangle 116">
            <a:extLst>
              <a:ext uri="{FF2B5EF4-FFF2-40B4-BE49-F238E27FC236}">
                <a16:creationId xmlns:a16="http://schemas.microsoft.com/office/drawing/2014/main" id="{8B2E6F58-E0A4-54CE-5D88-DFDCE5E5F03B}"/>
              </a:ext>
            </a:extLst>
          </p:cNvPr>
          <p:cNvSpPr/>
          <p:nvPr/>
        </p:nvSpPr>
        <p:spPr>
          <a:xfrm>
            <a:off x="5931673" y="13037037"/>
            <a:ext cx="2197482" cy="550806"/>
          </a:xfrm>
          <a:prstGeom prst="rec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i="1" dirty="0">
                <a:solidFill>
                  <a:schemeClr val="bg1"/>
                </a:solidFill>
              </a:rPr>
              <a:t>Thank you</a:t>
            </a:r>
          </a:p>
        </p:txBody>
      </p:sp>
      <p:cxnSp>
        <p:nvCxnSpPr>
          <p:cNvPr id="120" name="Straight Arrow Connector 119">
            <a:extLst>
              <a:ext uri="{FF2B5EF4-FFF2-40B4-BE49-F238E27FC236}">
                <a16:creationId xmlns:a16="http://schemas.microsoft.com/office/drawing/2014/main" id="{504159CB-68DB-CA8C-C8D2-E4F5204EF4F2}"/>
              </a:ext>
            </a:extLst>
          </p:cNvPr>
          <p:cNvCxnSpPr>
            <a:cxnSpLocks/>
            <a:stCxn id="108" idx="2"/>
            <a:endCxn id="114" idx="0"/>
          </p:cNvCxnSpPr>
          <p:nvPr/>
        </p:nvCxnSpPr>
        <p:spPr>
          <a:xfrm flipH="1">
            <a:off x="11547215" y="11160299"/>
            <a:ext cx="20418" cy="14045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35C1915-D981-DC61-2CBF-D931A75416F4}"/>
              </a:ext>
            </a:extLst>
          </p:cNvPr>
          <p:cNvCxnSpPr>
            <a:cxnSpLocks/>
            <a:stCxn id="109" idx="2"/>
            <a:endCxn id="117" idx="0"/>
          </p:cNvCxnSpPr>
          <p:nvPr/>
        </p:nvCxnSpPr>
        <p:spPr>
          <a:xfrm>
            <a:off x="7030413" y="11191979"/>
            <a:ext cx="2" cy="1845058"/>
          </a:xfrm>
          <a:prstGeom prst="straightConnector1">
            <a:avLst/>
          </a:prstGeom>
          <a:ln w="31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ECF3519F-4739-2B44-5370-0CD7BD83DF85}"/>
              </a:ext>
            </a:extLst>
          </p:cNvPr>
          <p:cNvSpPr/>
          <p:nvPr/>
        </p:nvSpPr>
        <p:spPr>
          <a:xfrm>
            <a:off x="12154839" y="15332095"/>
            <a:ext cx="2546510" cy="583550"/>
          </a:xfrm>
          <a:prstGeom prst="rect">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bg1"/>
                </a:solidFill>
              </a:rPr>
              <a:t>Non validate</a:t>
            </a:r>
          </a:p>
        </p:txBody>
      </p:sp>
      <p:cxnSp>
        <p:nvCxnSpPr>
          <p:cNvPr id="201" name="Straight Arrow Connector 200">
            <a:extLst>
              <a:ext uri="{FF2B5EF4-FFF2-40B4-BE49-F238E27FC236}">
                <a16:creationId xmlns:a16="http://schemas.microsoft.com/office/drawing/2014/main" id="{1D338C77-360F-FE3D-EB31-411138F22315}"/>
              </a:ext>
            </a:extLst>
          </p:cNvPr>
          <p:cNvCxnSpPr>
            <a:cxnSpLocks/>
            <a:stCxn id="114" idx="2"/>
            <a:endCxn id="198" idx="0"/>
          </p:cNvCxnSpPr>
          <p:nvPr/>
        </p:nvCxnSpPr>
        <p:spPr>
          <a:xfrm>
            <a:off x="11547214" y="13623965"/>
            <a:ext cx="1880880" cy="170813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FA5FD1BA-2C12-14A8-FB29-5F1CFBE2C064}"/>
              </a:ext>
            </a:extLst>
          </p:cNvPr>
          <p:cNvSpPr/>
          <p:nvPr/>
        </p:nvSpPr>
        <p:spPr>
          <a:xfrm>
            <a:off x="8883525" y="15332095"/>
            <a:ext cx="2205502" cy="532614"/>
          </a:xfrm>
          <a:prstGeom prst="rect">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bg1"/>
                </a:solidFill>
              </a:rPr>
              <a:t>Valid date</a:t>
            </a:r>
          </a:p>
        </p:txBody>
      </p:sp>
      <p:cxnSp>
        <p:nvCxnSpPr>
          <p:cNvPr id="206" name="Straight Arrow Connector 205">
            <a:extLst>
              <a:ext uri="{FF2B5EF4-FFF2-40B4-BE49-F238E27FC236}">
                <a16:creationId xmlns:a16="http://schemas.microsoft.com/office/drawing/2014/main" id="{25BD49DA-FF8E-6930-1559-56BABA7AB24A}"/>
              </a:ext>
            </a:extLst>
          </p:cNvPr>
          <p:cNvCxnSpPr>
            <a:cxnSpLocks/>
            <a:stCxn id="114" idx="2"/>
            <a:endCxn id="203" idx="0"/>
          </p:cNvCxnSpPr>
          <p:nvPr/>
        </p:nvCxnSpPr>
        <p:spPr>
          <a:xfrm flipH="1">
            <a:off x="9986277" y="13623965"/>
            <a:ext cx="1560938" cy="170813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C0026B11-A72D-1FAF-B1D4-BBC76C594A85}"/>
              </a:ext>
            </a:extLst>
          </p:cNvPr>
          <p:cNvSpPr/>
          <p:nvPr/>
        </p:nvSpPr>
        <p:spPr>
          <a:xfrm>
            <a:off x="9399766" y="17027692"/>
            <a:ext cx="2598536" cy="1059140"/>
          </a:xfrm>
          <a:prstGeom prst="rec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i="1" dirty="0">
                <a:solidFill>
                  <a:schemeClr val="bg1"/>
                </a:solidFill>
              </a:rPr>
              <a:t>Confirm date</a:t>
            </a:r>
          </a:p>
        </p:txBody>
      </p:sp>
      <p:cxnSp>
        <p:nvCxnSpPr>
          <p:cNvPr id="211" name="Straight Arrow Connector 210">
            <a:extLst>
              <a:ext uri="{FF2B5EF4-FFF2-40B4-BE49-F238E27FC236}">
                <a16:creationId xmlns:a16="http://schemas.microsoft.com/office/drawing/2014/main" id="{E8F5874E-55D1-EDAB-C718-325EF47C1D0A}"/>
              </a:ext>
            </a:extLst>
          </p:cNvPr>
          <p:cNvCxnSpPr>
            <a:cxnSpLocks/>
            <a:stCxn id="203" idx="2"/>
          </p:cNvCxnSpPr>
          <p:nvPr/>
        </p:nvCxnSpPr>
        <p:spPr>
          <a:xfrm flipH="1">
            <a:off x="9986275" y="15864708"/>
            <a:ext cx="2" cy="116298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E97DAD4C-E0D9-BD10-B958-522C348CC099}"/>
              </a:ext>
            </a:extLst>
          </p:cNvPr>
          <p:cNvSpPr/>
          <p:nvPr/>
        </p:nvSpPr>
        <p:spPr>
          <a:xfrm>
            <a:off x="13587092" y="12564824"/>
            <a:ext cx="2983696" cy="1059140"/>
          </a:xfrm>
          <a:prstGeom prst="rec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bg1"/>
                </a:solidFill>
              </a:rPr>
              <a:t>Tell why wrong </a:t>
            </a:r>
          </a:p>
        </p:txBody>
      </p:sp>
      <p:cxnSp>
        <p:nvCxnSpPr>
          <p:cNvPr id="215" name="Connector: Elbow 214">
            <a:extLst>
              <a:ext uri="{FF2B5EF4-FFF2-40B4-BE49-F238E27FC236}">
                <a16:creationId xmlns:a16="http://schemas.microsoft.com/office/drawing/2014/main" id="{C10F3E68-D201-CED0-546B-A608D2F2228E}"/>
              </a:ext>
            </a:extLst>
          </p:cNvPr>
          <p:cNvCxnSpPr>
            <a:cxnSpLocks/>
            <a:stCxn id="198" idx="3"/>
            <a:endCxn id="213" idx="3"/>
          </p:cNvCxnSpPr>
          <p:nvPr/>
        </p:nvCxnSpPr>
        <p:spPr>
          <a:xfrm flipV="1">
            <a:off x="14701348" y="13094394"/>
            <a:ext cx="1869440" cy="2529476"/>
          </a:xfrm>
          <a:prstGeom prst="bentConnector3">
            <a:avLst>
              <a:gd name="adj1" fmla="val 124457"/>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6" name="Rectangle 235">
            <a:extLst>
              <a:ext uri="{FF2B5EF4-FFF2-40B4-BE49-F238E27FC236}">
                <a16:creationId xmlns:a16="http://schemas.microsoft.com/office/drawing/2014/main" id="{CF3AAE0F-BBC9-95CD-949D-FFDAC0693580}"/>
              </a:ext>
            </a:extLst>
          </p:cNvPr>
          <p:cNvSpPr/>
          <p:nvPr/>
        </p:nvSpPr>
        <p:spPr>
          <a:xfrm>
            <a:off x="24059749" y="8816555"/>
            <a:ext cx="4609796" cy="981814"/>
          </a:xfrm>
          <a:prstGeom prst="rect">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bg1"/>
                </a:solidFill>
              </a:rPr>
              <a:t>Cab reservation for tomorrow please</a:t>
            </a:r>
          </a:p>
        </p:txBody>
      </p:sp>
      <p:cxnSp>
        <p:nvCxnSpPr>
          <p:cNvPr id="239" name="Straight Arrow Connector 238">
            <a:extLst>
              <a:ext uri="{FF2B5EF4-FFF2-40B4-BE49-F238E27FC236}">
                <a16:creationId xmlns:a16="http://schemas.microsoft.com/office/drawing/2014/main" id="{14A98259-860B-5EC0-3703-751A9E2C165B}"/>
              </a:ext>
            </a:extLst>
          </p:cNvPr>
          <p:cNvCxnSpPr>
            <a:cxnSpLocks/>
            <a:stCxn id="236" idx="2"/>
            <a:endCxn id="278" idx="0"/>
          </p:cNvCxnSpPr>
          <p:nvPr/>
        </p:nvCxnSpPr>
        <p:spPr>
          <a:xfrm>
            <a:off x="26364647" y="9798369"/>
            <a:ext cx="0" cy="166529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8" name="Rectangle 277">
            <a:extLst>
              <a:ext uri="{FF2B5EF4-FFF2-40B4-BE49-F238E27FC236}">
                <a16:creationId xmlns:a16="http://schemas.microsoft.com/office/drawing/2014/main" id="{7AC1AB91-971A-5AD3-708F-7EBBE910165A}"/>
              </a:ext>
            </a:extLst>
          </p:cNvPr>
          <p:cNvSpPr/>
          <p:nvPr/>
        </p:nvSpPr>
        <p:spPr>
          <a:xfrm>
            <a:off x="22096716" y="11463662"/>
            <a:ext cx="8535862" cy="3464276"/>
          </a:xfrm>
          <a:prstGeom prst="rec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400" i="1" dirty="0">
                <a:solidFill>
                  <a:schemeClr val="bg1"/>
                </a:solidFill>
                <a:highlight>
                  <a:srgbClr val="C0C0C0"/>
                </a:highlight>
              </a:rPr>
              <a:t>Intention: cab reservation</a:t>
            </a:r>
          </a:p>
          <a:p>
            <a:pPr algn="r"/>
            <a:r>
              <a:rPr lang="en-GB" sz="2400" i="1" dirty="0">
                <a:solidFill>
                  <a:schemeClr val="bg1"/>
                </a:solidFill>
                <a:highlight>
                  <a:srgbClr val="C0C0C0"/>
                </a:highlight>
              </a:rPr>
              <a:t>Date: tomorrow</a:t>
            </a:r>
          </a:p>
          <a:p>
            <a:pPr algn="r"/>
            <a:r>
              <a:rPr lang="en-GB" sz="2400" i="1" dirty="0">
                <a:solidFill>
                  <a:schemeClr val="bg1"/>
                </a:solidFill>
                <a:highlight>
                  <a:srgbClr val="C0C0C0"/>
                </a:highlight>
              </a:rPr>
              <a:t>Time: ?</a:t>
            </a:r>
          </a:p>
          <a:p>
            <a:pPr algn="r"/>
            <a:r>
              <a:rPr lang="en-GB" sz="2400" i="1" dirty="0">
                <a:solidFill>
                  <a:schemeClr val="bg1"/>
                </a:solidFill>
                <a:highlight>
                  <a:srgbClr val="C0C0C0"/>
                </a:highlight>
              </a:rPr>
              <a:t>Address:?</a:t>
            </a:r>
          </a:p>
          <a:p>
            <a:pPr algn="r"/>
            <a:r>
              <a:rPr lang="en-GB" sz="2400" i="1" dirty="0">
                <a:solidFill>
                  <a:schemeClr val="bg1"/>
                </a:solidFill>
                <a:highlight>
                  <a:srgbClr val="C0C0C0"/>
                </a:highlight>
              </a:rPr>
              <a:t>Action: Ask for time</a:t>
            </a:r>
          </a:p>
          <a:p>
            <a:endParaRPr lang="en-GB" sz="2400" i="1" dirty="0">
              <a:solidFill>
                <a:schemeClr val="bg1"/>
              </a:solidFill>
            </a:endParaRPr>
          </a:p>
          <a:p>
            <a:r>
              <a:rPr lang="en-GB" sz="2800" dirty="0">
                <a:solidFill>
                  <a:schemeClr val="bg1"/>
                </a:solidFill>
              </a:rPr>
              <a:t>What time would you like the cab?</a:t>
            </a:r>
          </a:p>
        </p:txBody>
      </p:sp>
      <p:cxnSp>
        <p:nvCxnSpPr>
          <p:cNvPr id="330" name="Straight Arrow Connector 329">
            <a:extLst>
              <a:ext uri="{FF2B5EF4-FFF2-40B4-BE49-F238E27FC236}">
                <a16:creationId xmlns:a16="http://schemas.microsoft.com/office/drawing/2014/main" id="{15A9324B-E36C-192C-8EA5-E4579DBCF400}"/>
              </a:ext>
            </a:extLst>
          </p:cNvPr>
          <p:cNvCxnSpPr>
            <a:stCxn id="213" idx="1"/>
            <a:endCxn id="114" idx="3"/>
          </p:cNvCxnSpPr>
          <p:nvPr/>
        </p:nvCxnSpPr>
        <p:spPr>
          <a:xfrm flipH="1">
            <a:off x="12770403" y="13094394"/>
            <a:ext cx="816690"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FCD332F-FEA1-4688-00B2-3EF94376DF98}"/>
              </a:ext>
            </a:extLst>
          </p:cNvPr>
          <p:cNvSpPr txBox="1"/>
          <p:nvPr/>
        </p:nvSpPr>
        <p:spPr>
          <a:xfrm>
            <a:off x="8436552" y="5917237"/>
            <a:ext cx="6221324" cy="1692771"/>
          </a:xfrm>
          <a:prstGeom prst="rect">
            <a:avLst/>
          </a:prstGeom>
          <a:noFill/>
        </p:spPr>
        <p:txBody>
          <a:bodyPr wrap="square" rtlCol="0">
            <a:spAutoFit/>
          </a:bodyPr>
          <a:lstStyle/>
          <a:p>
            <a:pPr algn="ctr"/>
            <a:r>
              <a:rPr lang="en-US" sz="6000" b="1" dirty="0">
                <a:solidFill>
                  <a:schemeClr val="bg1"/>
                </a:solidFill>
              </a:rPr>
              <a:t>Finite State</a:t>
            </a:r>
          </a:p>
          <a:p>
            <a:pPr algn="ctr"/>
            <a:r>
              <a:rPr lang="en-US" sz="4400" dirty="0">
                <a:solidFill>
                  <a:schemeClr val="bg1"/>
                </a:solidFill>
              </a:rPr>
              <a:t>Controlled</a:t>
            </a:r>
          </a:p>
        </p:txBody>
      </p:sp>
      <p:sp>
        <p:nvSpPr>
          <p:cNvPr id="7" name="TextBox 6">
            <a:extLst>
              <a:ext uri="{FF2B5EF4-FFF2-40B4-BE49-F238E27FC236}">
                <a16:creationId xmlns:a16="http://schemas.microsoft.com/office/drawing/2014/main" id="{8FA1655B-4EAF-72C7-24DF-4D366D2E7DB4}"/>
              </a:ext>
            </a:extLst>
          </p:cNvPr>
          <p:cNvSpPr txBox="1"/>
          <p:nvPr/>
        </p:nvSpPr>
        <p:spPr>
          <a:xfrm>
            <a:off x="21947373" y="5917237"/>
            <a:ext cx="8966992" cy="1692771"/>
          </a:xfrm>
          <a:prstGeom prst="rect">
            <a:avLst/>
          </a:prstGeom>
          <a:noFill/>
        </p:spPr>
        <p:txBody>
          <a:bodyPr wrap="square" rtlCol="0">
            <a:spAutoFit/>
          </a:bodyPr>
          <a:lstStyle/>
          <a:p>
            <a:pPr algn="ctr"/>
            <a:r>
              <a:rPr lang="en-US" sz="6000" b="1" dirty="0">
                <a:solidFill>
                  <a:schemeClr val="bg1"/>
                </a:solidFill>
              </a:rPr>
              <a:t>Form-Based</a:t>
            </a:r>
          </a:p>
          <a:p>
            <a:pPr algn="ctr"/>
            <a:r>
              <a:rPr lang="en-US" sz="4400" dirty="0">
                <a:solidFill>
                  <a:schemeClr val="bg1"/>
                </a:solidFill>
              </a:rPr>
              <a:t>Identify data needed to act</a:t>
            </a:r>
          </a:p>
        </p:txBody>
      </p:sp>
    </p:spTree>
    <p:extLst>
      <p:ext uri="{BB962C8B-B14F-4D97-AF65-F5344CB8AC3E}">
        <p14:creationId xmlns:p14="http://schemas.microsoft.com/office/powerpoint/2010/main" val="23361216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dirty="0"/>
              <a:t>Dialog Manager</a:t>
            </a:r>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US" dirty="0"/>
              <a:t>Architecture</a:t>
            </a:r>
          </a:p>
        </p:txBody>
      </p:sp>
      <p:pic>
        <p:nvPicPr>
          <p:cNvPr id="5" name="Graphic 4" descr="A friendly robot">
            <a:extLst>
              <a:ext uri="{FF2B5EF4-FFF2-40B4-BE49-F238E27FC236}">
                <a16:creationId xmlns:a16="http://schemas.microsoft.com/office/drawing/2014/main" id="{2023A886-05E0-EBCA-8C27-C966E59315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73363" y="4949397"/>
            <a:ext cx="6753448" cy="6753448"/>
          </a:xfrm>
          <a:prstGeom prst="rect">
            <a:avLst/>
          </a:prstGeom>
        </p:spPr>
      </p:pic>
      <p:sp>
        <p:nvSpPr>
          <p:cNvPr id="63" name="TextBox 62">
            <a:extLst>
              <a:ext uri="{FF2B5EF4-FFF2-40B4-BE49-F238E27FC236}">
                <a16:creationId xmlns:a16="http://schemas.microsoft.com/office/drawing/2014/main" id="{A1C30B59-E79E-7801-0AB8-2B306024294A}"/>
              </a:ext>
            </a:extLst>
          </p:cNvPr>
          <p:cNvSpPr txBox="1"/>
          <p:nvPr/>
        </p:nvSpPr>
        <p:spPr>
          <a:xfrm>
            <a:off x="12523005" y="10944771"/>
            <a:ext cx="9370830" cy="126188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1" algn="ctr"/>
            <a:r>
              <a:rPr lang="en-GB" sz="4000" dirty="0">
                <a:solidFill>
                  <a:srgbClr val="1A1A1A"/>
                </a:solidFill>
                <a:latin typeface="NVIDIA Sans" panose="020B0503020203020204" pitchFamily="34" charset="0"/>
              </a:rPr>
              <a:t>Dialog Manager</a:t>
            </a:r>
          </a:p>
          <a:p>
            <a:pPr lvl="1"/>
            <a:r>
              <a:rPr lang="en-GB" sz="3600" dirty="0">
                <a:solidFill>
                  <a:srgbClr val="1A1A1A"/>
                </a:solidFill>
                <a:latin typeface="NVIDIA Sans" panose="020B0503020203020204" pitchFamily="34" charset="0"/>
              </a:rPr>
              <a:t>Manage conversation </a:t>
            </a:r>
            <a:r>
              <a:rPr lang="en-GB" sz="3600" b="1" dirty="0">
                <a:solidFill>
                  <a:srgbClr val="1A1A1A"/>
                </a:solidFill>
                <a:latin typeface="NVIDIA Sans" panose="020B0503020203020204" pitchFamily="34" charset="0"/>
              </a:rPr>
              <a:t>State</a:t>
            </a:r>
            <a:r>
              <a:rPr lang="en-GB" sz="3600" dirty="0">
                <a:solidFill>
                  <a:srgbClr val="1A1A1A"/>
                </a:solidFill>
                <a:latin typeface="NVIDIA Sans" panose="020B0503020203020204" pitchFamily="34" charset="0"/>
              </a:rPr>
              <a:t> and </a:t>
            </a:r>
            <a:r>
              <a:rPr lang="en-GB" sz="3600" b="1" dirty="0">
                <a:solidFill>
                  <a:srgbClr val="1A1A1A"/>
                </a:solidFill>
                <a:latin typeface="NVIDIA Sans" panose="020B0503020203020204" pitchFamily="34" charset="0"/>
              </a:rPr>
              <a:t>Actions</a:t>
            </a:r>
            <a:endParaRPr lang="en-GB" sz="3600" b="1" dirty="0"/>
          </a:p>
        </p:txBody>
      </p:sp>
      <p:sp>
        <p:nvSpPr>
          <p:cNvPr id="64" name="Rectangle 63">
            <a:extLst>
              <a:ext uri="{FF2B5EF4-FFF2-40B4-BE49-F238E27FC236}">
                <a16:creationId xmlns:a16="http://schemas.microsoft.com/office/drawing/2014/main" id="{C1A1C1B4-34B9-C847-78BA-B8A2AD946ABE}"/>
              </a:ext>
            </a:extLst>
          </p:cNvPr>
          <p:cNvSpPr/>
          <p:nvPr/>
        </p:nvSpPr>
        <p:spPr>
          <a:xfrm>
            <a:off x="7421250" y="6196288"/>
            <a:ext cx="2211572" cy="175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Intent</a:t>
            </a:r>
          </a:p>
        </p:txBody>
      </p:sp>
      <p:sp>
        <p:nvSpPr>
          <p:cNvPr id="65" name="Rectangle 64">
            <a:extLst>
              <a:ext uri="{FF2B5EF4-FFF2-40B4-BE49-F238E27FC236}">
                <a16:creationId xmlns:a16="http://schemas.microsoft.com/office/drawing/2014/main" id="{449DF4EF-25E4-23F9-D077-83283C9AE770}"/>
              </a:ext>
            </a:extLst>
          </p:cNvPr>
          <p:cNvSpPr/>
          <p:nvPr/>
        </p:nvSpPr>
        <p:spPr>
          <a:xfrm>
            <a:off x="7421250" y="9939280"/>
            <a:ext cx="2211572" cy="175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Entities</a:t>
            </a:r>
          </a:p>
        </p:txBody>
      </p:sp>
      <p:sp>
        <p:nvSpPr>
          <p:cNvPr id="66" name="Rectangle 65">
            <a:extLst>
              <a:ext uri="{FF2B5EF4-FFF2-40B4-BE49-F238E27FC236}">
                <a16:creationId xmlns:a16="http://schemas.microsoft.com/office/drawing/2014/main" id="{8EAC6B2A-6FF5-7DEB-FB16-F36161386BC2}"/>
              </a:ext>
            </a:extLst>
          </p:cNvPr>
          <p:cNvSpPr/>
          <p:nvPr/>
        </p:nvSpPr>
        <p:spPr>
          <a:xfrm>
            <a:off x="26923670" y="5811983"/>
            <a:ext cx="4702254" cy="175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Prepared Response </a:t>
            </a:r>
          </a:p>
        </p:txBody>
      </p:sp>
      <p:cxnSp>
        <p:nvCxnSpPr>
          <p:cNvPr id="68" name="Straight Arrow Connector 67">
            <a:extLst>
              <a:ext uri="{FF2B5EF4-FFF2-40B4-BE49-F238E27FC236}">
                <a16:creationId xmlns:a16="http://schemas.microsoft.com/office/drawing/2014/main" id="{8903B66D-0080-04B4-10AA-2381C1DC94FA}"/>
              </a:ext>
            </a:extLst>
          </p:cNvPr>
          <p:cNvCxnSpPr>
            <a:cxnSpLocks/>
            <a:stCxn id="5" idx="1"/>
            <a:endCxn id="64" idx="3"/>
          </p:cNvCxnSpPr>
          <p:nvPr/>
        </p:nvCxnSpPr>
        <p:spPr>
          <a:xfrm flipH="1" flipV="1">
            <a:off x="9632822" y="7072060"/>
            <a:ext cx="4340541" cy="125406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F13E482-94AA-7369-489B-EDE5D478C565}"/>
              </a:ext>
            </a:extLst>
          </p:cNvPr>
          <p:cNvCxnSpPr>
            <a:cxnSpLocks/>
            <a:stCxn id="5" idx="1"/>
            <a:endCxn id="65" idx="3"/>
          </p:cNvCxnSpPr>
          <p:nvPr/>
        </p:nvCxnSpPr>
        <p:spPr>
          <a:xfrm flipH="1">
            <a:off x="9632822" y="8326121"/>
            <a:ext cx="4340541" cy="24889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6D8D518-9B69-29C0-DC7B-CD2DCC3F0044}"/>
              </a:ext>
            </a:extLst>
          </p:cNvPr>
          <p:cNvSpPr/>
          <p:nvPr/>
        </p:nvSpPr>
        <p:spPr>
          <a:xfrm>
            <a:off x="26923668" y="9498731"/>
            <a:ext cx="4702254" cy="175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Fulfilment Service</a:t>
            </a:r>
          </a:p>
        </p:txBody>
      </p:sp>
      <p:cxnSp>
        <p:nvCxnSpPr>
          <p:cNvPr id="76" name="Straight Arrow Connector 75">
            <a:extLst>
              <a:ext uri="{FF2B5EF4-FFF2-40B4-BE49-F238E27FC236}">
                <a16:creationId xmlns:a16="http://schemas.microsoft.com/office/drawing/2014/main" id="{8D3F4FBE-E59A-E99B-B210-4BC134431E77}"/>
              </a:ext>
            </a:extLst>
          </p:cNvPr>
          <p:cNvCxnSpPr>
            <a:stCxn id="5" idx="3"/>
            <a:endCxn id="66" idx="1"/>
          </p:cNvCxnSpPr>
          <p:nvPr/>
        </p:nvCxnSpPr>
        <p:spPr>
          <a:xfrm flipV="1">
            <a:off x="20726811" y="6687755"/>
            <a:ext cx="6196859" cy="163836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65A16DE-3C89-EF7D-6154-DD00F7FDBAA1}"/>
              </a:ext>
            </a:extLst>
          </p:cNvPr>
          <p:cNvCxnSpPr>
            <a:cxnSpLocks/>
            <a:stCxn id="5" idx="3"/>
            <a:endCxn id="74" idx="1"/>
          </p:cNvCxnSpPr>
          <p:nvPr/>
        </p:nvCxnSpPr>
        <p:spPr>
          <a:xfrm>
            <a:off x="20726811" y="8326121"/>
            <a:ext cx="6196857" cy="204838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3CBCC57-9EF8-E68F-1E4B-AC7686365210}"/>
              </a:ext>
            </a:extLst>
          </p:cNvPr>
          <p:cNvSpPr txBox="1"/>
          <p:nvPr/>
        </p:nvSpPr>
        <p:spPr>
          <a:xfrm>
            <a:off x="561475" y="8530067"/>
            <a:ext cx="4635798"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GB" sz="4000" dirty="0">
                <a:solidFill>
                  <a:srgbClr val="1A1A1A"/>
                </a:solidFill>
                <a:latin typeface="NVIDIA Sans" panose="020B0503020203020204" pitchFamily="34" charset="0"/>
              </a:rPr>
              <a:t>User interaction</a:t>
            </a:r>
          </a:p>
        </p:txBody>
      </p:sp>
      <p:sp>
        <p:nvSpPr>
          <p:cNvPr id="3" name="Rectangle 2">
            <a:extLst>
              <a:ext uri="{FF2B5EF4-FFF2-40B4-BE49-F238E27FC236}">
                <a16:creationId xmlns:a16="http://schemas.microsoft.com/office/drawing/2014/main" id="{6A0240E8-2CF6-C868-8669-E26530E1922A}"/>
              </a:ext>
            </a:extLst>
          </p:cNvPr>
          <p:cNvSpPr/>
          <p:nvPr/>
        </p:nvSpPr>
        <p:spPr>
          <a:xfrm>
            <a:off x="17740734" y="13607131"/>
            <a:ext cx="5383666" cy="17515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Control</a:t>
            </a:r>
          </a:p>
          <a:p>
            <a:pPr algn="ctr"/>
            <a:r>
              <a:rPr lang="en-GB" sz="3600" dirty="0">
                <a:solidFill>
                  <a:schemeClr val="tx1"/>
                </a:solidFill>
              </a:rPr>
              <a:t>Decide the Next Action</a:t>
            </a:r>
          </a:p>
        </p:txBody>
      </p:sp>
      <p:sp>
        <p:nvSpPr>
          <p:cNvPr id="6" name="Rectangle 5">
            <a:extLst>
              <a:ext uri="{FF2B5EF4-FFF2-40B4-BE49-F238E27FC236}">
                <a16:creationId xmlns:a16="http://schemas.microsoft.com/office/drawing/2014/main" id="{A779788F-B85F-D06B-ADDE-B943FA96FA1B}"/>
              </a:ext>
            </a:extLst>
          </p:cNvPr>
          <p:cNvSpPr/>
          <p:nvPr/>
        </p:nvSpPr>
        <p:spPr>
          <a:xfrm>
            <a:off x="12202818" y="13598482"/>
            <a:ext cx="5383666" cy="17515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State</a:t>
            </a:r>
            <a:endParaRPr lang="en-GB" sz="3600" dirty="0">
              <a:solidFill>
                <a:schemeClr val="tx1"/>
              </a:solidFill>
            </a:endParaRPr>
          </a:p>
          <a:p>
            <a:pPr algn="ctr"/>
            <a:r>
              <a:rPr lang="en-GB" sz="3600" dirty="0">
                <a:solidFill>
                  <a:schemeClr val="tx1"/>
                </a:solidFill>
              </a:rPr>
              <a:t>Keep the Context</a:t>
            </a:r>
          </a:p>
        </p:txBody>
      </p:sp>
      <p:sp>
        <p:nvSpPr>
          <p:cNvPr id="10" name="Rectangle 9">
            <a:extLst>
              <a:ext uri="{FF2B5EF4-FFF2-40B4-BE49-F238E27FC236}">
                <a16:creationId xmlns:a16="http://schemas.microsoft.com/office/drawing/2014/main" id="{A1F86A1E-A290-F699-7F10-B82282A20BBB}"/>
              </a:ext>
            </a:extLst>
          </p:cNvPr>
          <p:cNvSpPr/>
          <p:nvPr/>
        </p:nvSpPr>
        <p:spPr>
          <a:xfrm>
            <a:off x="11333407" y="4382985"/>
            <a:ext cx="12659933" cy="118830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17" name="Rectangle 16">
            <a:extLst>
              <a:ext uri="{FF2B5EF4-FFF2-40B4-BE49-F238E27FC236}">
                <a16:creationId xmlns:a16="http://schemas.microsoft.com/office/drawing/2014/main" id="{527E4AA2-764C-ABBF-948C-F8071514E8AE}"/>
              </a:ext>
            </a:extLst>
          </p:cNvPr>
          <p:cNvSpPr/>
          <p:nvPr/>
        </p:nvSpPr>
        <p:spPr>
          <a:xfrm>
            <a:off x="6040193" y="3670479"/>
            <a:ext cx="26363052" cy="129987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pic>
        <p:nvPicPr>
          <p:cNvPr id="19" name="Graphic 18" descr="User with solid fill">
            <a:extLst>
              <a:ext uri="{FF2B5EF4-FFF2-40B4-BE49-F238E27FC236}">
                <a16:creationId xmlns:a16="http://schemas.microsoft.com/office/drawing/2014/main" id="{08AB3661-E18C-441E-7697-8469A7A399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72752" y="6491117"/>
            <a:ext cx="2031642" cy="2031642"/>
          </a:xfrm>
          <a:prstGeom prst="rect">
            <a:avLst/>
          </a:prstGeom>
        </p:spPr>
      </p:pic>
      <p:sp>
        <p:nvSpPr>
          <p:cNvPr id="20" name="Arrow: Right 19">
            <a:extLst>
              <a:ext uri="{FF2B5EF4-FFF2-40B4-BE49-F238E27FC236}">
                <a16:creationId xmlns:a16="http://schemas.microsoft.com/office/drawing/2014/main" id="{DFE58D9A-56A3-CF7B-88FA-AE9C2324EE15}"/>
              </a:ext>
            </a:extLst>
          </p:cNvPr>
          <p:cNvSpPr/>
          <p:nvPr/>
        </p:nvSpPr>
        <p:spPr>
          <a:xfrm>
            <a:off x="4950079" y="8062175"/>
            <a:ext cx="1947780" cy="159698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84886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DC817-7332-CEF7-B1D5-4A6A54FADD33}"/>
              </a:ext>
            </a:extLst>
          </p:cNvPr>
          <p:cNvSpPr>
            <a:spLocks noGrp="1"/>
          </p:cNvSpPr>
          <p:nvPr>
            <p:ph type="title"/>
          </p:nvPr>
        </p:nvSpPr>
        <p:spPr/>
        <p:txBody>
          <a:bodyPr/>
          <a:lstStyle/>
          <a:p>
            <a:r>
              <a:rPr lang="en-US" dirty="0"/>
              <a:t>Dialog Manager</a:t>
            </a:r>
            <a:endParaRPr lang="en-GB" dirty="0"/>
          </a:p>
        </p:txBody>
      </p:sp>
      <p:sp>
        <p:nvSpPr>
          <p:cNvPr id="3" name="Text Placeholder 2">
            <a:extLst>
              <a:ext uri="{FF2B5EF4-FFF2-40B4-BE49-F238E27FC236}">
                <a16:creationId xmlns:a16="http://schemas.microsoft.com/office/drawing/2014/main" id="{F9459D0B-4BDE-7A74-D9BB-CD6F802D211A}"/>
              </a:ext>
            </a:extLst>
          </p:cNvPr>
          <p:cNvSpPr>
            <a:spLocks noGrp="1"/>
          </p:cNvSpPr>
          <p:nvPr>
            <p:ph type="body" sz="quarter" idx="10"/>
          </p:nvPr>
        </p:nvSpPr>
        <p:spPr/>
        <p:txBody>
          <a:bodyPr/>
          <a:lstStyle/>
          <a:p>
            <a:r>
              <a:rPr lang="en-GB" dirty="0"/>
              <a:t>Virtual Assistant Example with Riva ASR and TTS, Rasa DM and Haystack IRQA </a:t>
            </a:r>
          </a:p>
        </p:txBody>
      </p:sp>
      <p:grpSp>
        <p:nvGrpSpPr>
          <p:cNvPr id="5" name="Group 4">
            <a:extLst>
              <a:ext uri="{FF2B5EF4-FFF2-40B4-BE49-F238E27FC236}">
                <a16:creationId xmlns:a16="http://schemas.microsoft.com/office/drawing/2014/main" id="{8553B2B5-A307-D3C6-5933-68E5C7A38C0A}"/>
              </a:ext>
            </a:extLst>
          </p:cNvPr>
          <p:cNvGrpSpPr/>
          <p:nvPr/>
        </p:nvGrpSpPr>
        <p:grpSpPr>
          <a:xfrm>
            <a:off x="3815364" y="9247031"/>
            <a:ext cx="28716670" cy="6323526"/>
            <a:chOff x="4523702" y="7959144"/>
            <a:chExt cx="26196185" cy="5434884"/>
          </a:xfrm>
        </p:grpSpPr>
        <p:pic>
          <p:nvPicPr>
            <p:cNvPr id="1026" name="Picture 2">
              <a:extLst>
                <a:ext uri="{FF2B5EF4-FFF2-40B4-BE49-F238E27FC236}">
                  <a16:creationId xmlns:a16="http://schemas.microsoft.com/office/drawing/2014/main" id="{9D622271-0DE5-9DA6-9DD5-D4BE9BBDE1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87" t="25917" b="28510"/>
            <a:stretch/>
          </p:blipFill>
          <p:spPr bwMode="auto">
            <a:xfrm>
              <a:off x="7598534" y="7959144"/>
              <a:ext cx="23121353" cy="54348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E1886DD-9552-61FA-E27F-6266D25A94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917" r="88947" b="28510"/>
            <a:stretch/>
          </p:blipFill>
          <p:spPr bwMode="auto">
            <a:xfrm>
              <a:off x="4523702" y="7959144"/>
              <a:ext cx="3074832" cy="543488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6941665B-C975-9D1F-7794-C8D01F91C66C}"/>
              </a:ext>
            </a:extLst>
          </p:cNvPr>
          <p:cNvSpPr txBox="1"/>
          <p:nvPr/>
        </p:nvSpPr>
        <p:spPr>
          <a:xfrm>
            <a:off x="876222" y="19654549"/>
            <a:ext cx="18288000" cy="738664"/>
          </a:xfrm>
          <a:prstGeom prst="rect">
            <a:avLst/>
          </a:prstGeom>
          <a:noFill/>
        </p:spPr>
        <p:txBody>
          <a:bodyPr wrap="square">
            <a:spAutoFit/>
          </a:bodyPr>
          <a:lstStyle/>
          <a:p>
            <a:r>
              <a:rPr lang="en-GB" sz="2400" dirty="0">
                <a:hlinkClick r:id="rId4"/>
              </a:rPr>
              <a:t>https://docs.nvidia.com/ai-enterprise/workflows-speech-ai/0.1.0/technical-brief.html</a:t>
            </a:r>
            <a:endParaRPr lang="en-GB" sz="2400" dirty="0"/>
          </a:p>
          <a:p>
            <a:endParaRPr lang="en-GB" dirty="0"/>
          </a:p>
        </p:txBody>
      </p:sp>
    </p:spTree>
    <p:extLst>
      <p:ext uri="{BB962C8B-B14F-4D97-AF65-F5344CB8AC3E}">
        <p14:creationId xmlns:p14="http://schemas.microsoft.com/office/powerpoint/2010/main" val="1969028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DC817-7332-CEF7-B1D5-4A6A54FADD33}"/>
              </a:ext>
            </a:extLst>
          </p:cNvPr>
          <p:cNvSpPr>
            <a:spLocks noGrp="1"/>
          </p:cNvSpPr>
          <p:nvPr>
            <p:ph type="title"/>
          </p:nvPr>
        </p:nvSpPr>
        <p:spPr/>
        <p:txBody>
          <a:bodyPr/>
          <a:lstStyle/>
          <a:p>
            <a:r>
              <a:rPr lang="en-US" dirty="0"/>
              <a:t>Dialog Manager</a:t>
            </a:r>
            <a:endParaRPr lang="en-GB" dirty="0"/>
          </a:p>
        </p:txBody>
      </p:sp>
      <p:sp>
        <p:nvSpPr>
          <p:cNvPr id="3" name="Text Placeholder 2">
            <a:extLst>
              <a:ext uri="{FF2B5EF4-FFF2-40B4-BE49-F238E27FC236}">
                <a16:creationId xmlns:a16="http://schemas.microsoft.com/office/drawing/2014/main" id="{F9459D0B-4BDE-7A74-D9BB-CD6F802D211A}"/>
              </a:ext>
            </a:extLst>
          </p:cNvPr>
          <p:cNvSpPr>
            <a:spLocks noGrp="1"/>
          </p:cNvSpPr>
          <p:nvPr>
            <p:ph type="body" sz="quarter" idx="10"/>
          </p:nvPr>
        </p:nvSpPr>
        <p:spPr/>
        <p:txBody>
          <a:bodyPr/>
          <a:lstStyle/>
          <a:p>
            <a:r>
              <a:rPr lang="en-GB" dirty="0"/>
              <a:t>Virtual Assistant Example with Riva ASR and TTS, Rasa DM and Haystack IRQA </a:t>
            </a:r>
          </a:p>
        </p:txBody>
      </p:sp>
      <p:sp>
        <p:nvSpPr>
          <p:cNvPr id="7" name="TextBox 6">
            <a:extLst>
              <a:ext uri="{FF2B5EF4-FFF2-40B4-BE49-F238E27FC236}">
                <a16:creationId xmlns:a16="http://schemas.microsoft.com/office/drawing/2014/main" id="{6941665B-C975-9D1F-7794-C8D01F91C66C}"/>
              </a:ext>
            </a:extLst>
          </p:cNvPr>
          <p:cNvSpPr txBox="1"/>
          <p:nvPr/>
        </p:nvSpPr>
        <p:spPr>
          <a:xfrm>
            <a:off x="435351" y="19579004"/>
            <a:ext cx="18288000" cy="738664"/>
          </a:xfrm>
          <a:prstGeom prst="rect">
            <a:avLst/>
          </a:prstGeom>
          <a:noFill/>
        </p:spPr>
        <p:txBody>
          <a:bodyPr wrap="square">
            <a:spAutoFit/>
          </a:bodyPr>
          <a:lstStyle/>
          <a:p>
            <a:r>
              <a:rPr lang="en-GB" sz="2400" dirty="0">
                <a:hlinkClick r:id="rId3"/>
              </a:rPr>
              <a:t>https://docs.nvidia.com/ai-enterprise/workflows-speech-ai/0.1.0/technical-brief.html</a:t>
            </a:r>
            <a:endParaRPr lang="en-GB" sz="2400" dirty="0"/>
          </a:p>
          <a:p>
            <a:endParaRPr lang="en-GB" dirty="0"/>
          </a:p>
        </p:txBody>
      </p:sp>
      <p:sp>
        <p:nvSpPr>
          <p:cNvPr id="11" name="Rectangle 10">
            <a:extLst>
              <a:ext uri="{FF2B5EF4-FFF2-40B4-BE49-F238E27FC236}">
                <a16:creationId xmlns:a16="http://schemas.microsoft.com/office/drawing/2014/main" id="{5C774821-6E37-03C0-CC11-055BD869973A}"/>
              </a:ext>
            </a:extLst>
          </p:cNvPr>
          <p:cNvSpPr/>
          <p:nvPr/>
        </p:nvSpPr>
        <p:spPr>
          <a:xfrm>
            <a:off x="25337122" y="3329712"/>
            <a:ext cx="5493291" cy="166186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pic>
        <p:nvPicPr>
          <p:cNvPr id="15" name="Picture 14">
            <a:extLst>
              <a:ext uri="{FF2B5EF4-FFF2-40B4-BE49-F238E27FC236}">
                <a16:creationId xmlns:a16="http://schemas.microsoft.com/office/drawing/2014/main" id="{E2473DAC-247B-98D6-4EC0-5E522474D2E5}"/>
              </a:ext>
            </a:extLst>
          </p:cNvPr>
          <p:cNvPicPr>
            <a:picLocks noChangeAspect="1"/>
          </p:cNvPicPr>
          <p:nvPr/>
        </p:nvPicPr>
        <p:blipFill>
          <a:blip r:embed="rId4"/>
          <a:stretch>
            <a:fillRect/>
          </a:stretch>
        </p:blipFill>
        <p:spPr>
          <a:xfrm>
            <a:off x="6524356" y="3895344"/>
            <a:ext cx="20543493" cy="14050650"/>
          </a:xfrm>
          <a:prstGeom prst="rect">
            <a:avLst/>
          </a:prstGeom>
        </p:spPr>
      </p:pic>
    </p:spTree>
    <p:extLst>
      <p:ext uri="{BB962C8B-B14F-4D97-AF65-F5344CB8AC3E}">
        <p14:creationId xmlns:p14="http://schemas.microsoft.com/office/powerpoint/2010/main" val="1358345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dirty="0"/>
              <a:t>LLM-Powered Dialog Manager</a:t>
            </a:r>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US" dirty="0"/>
              <a:t>Example of Architecture</a:t>
            </a:r>
          </a:p>
        </p:txBody>
      </p:sp>
      <p:sp>
        <p:nvSpPr>
          <p:cNvPr id="65" name="Rectangle 64">
            <a:extLst>
              <a:ext uri="{FF2B5EF4-FFF2-40B4-BE49-F238E27FC236}">
                <a16:creationId xmlns:a16="http://schemas.microsoft.com/office/drawing/2014/main" id="{449DF4EF-25E4-23F9-D077-83283C9AE770}"/>
              </a:ext>
            </a:extLst>
          </p:cNvPr>
          <p:cNvSpPr/>
          <p:nvPr/>
        </p:nvSpPr>
        <p:spPr>
          <a:xfrm>
            <a:off x="13860379" y="3998639"/>
            <a:ext cx="9986209" cy="175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Instructed Large Language Model - </a:t>
            </a:r>
            <a:r>
              <a:rPr lang="en-GB" sz="3200" b="1" dirty="0">
                <a:solidFill>
                  <a:schemeClr val="tx1"/>
                </a:solidFill>
              </a:rPr>
              <a:t>LLM</a:t>
            </a:r>
          </a:p>
        </p:txBody>
      </p:sp>
      <p:cxnSp>
        <p:nvCxnSpPr>
          <p:cNvPr id="21" name="Straight Arrow Connector 20">
            <a:extLst>
              <a:ext uri="{FF2B5EF4-FFF2-40B4-BE49-F238E27FC236}">
                <a16:creationId xmlns:a16="http://schemas.microsoft.com/office/drawing/2014/main" id="{C4EC3BA0-4949-424B-98DA-A31A39E9D98C}"/>
              </a:ext>
            </a:extLst>
          </p:cNvPr>
          <p:cNvCxnSpPr>
            <a:cxnSpLocks/>
            <a:stCxn id="184" idx="3"/>
          </p:cNvCxnSpPr>
          <p:nvPr/>
        </p:nvCxnSpPr>
        <p:spPr>
          <a:xfrm flipV="1">
            <a:off x="14925869" y="5349581"/>
            <a:ext cx="0" cy="455562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2E019DC-C741-1E9F-A455-3161D1044005}"/>
              </a:ext>
            </a:extLst>
          </p:cNvPr>
          <p:cNvSpPr/>
          <p:nvPr/>
        </p:nvSpPr>
        <p:spPr>
          <a:xfrm>
            <a:off x="5790170" y="12741944"/>
            <a:ext cx="4702254" cy="175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Knowledge Database</a:t>
            </a:r>
          </a:p>
        </p:txBody>
      </p:sp>
      <p:sp>
        <p:nvSpPr>
          <p:cNvPr id="8" name="Rectangle 7">
            <a:extLst>
              <a:ext uri="{FF2B5EF4-FFF2-40B4-BE49-F238E27FC236}">
                <a16:creationId xmlns:a16="http://schemas.microsoft.com/office/drawing/2014/main" id="{70850250-80B2-D597-51F4-BC969EA57F64}"/>
              </a:ext>
            </a:extLst>
          </p:cNvPr>
          <p:cNvSpPr/>
          <p:nvPr/>
        </p:nvSpPr>
        <p:spPr>
          <a:xfrm>
            <a:off x="5790170" y="15161295"/>
            <a:ext cx="4702254" cy="175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Guardrails</a:t>
            </a:r>
          </a:p>
        </p:txBody>
      </p:sp>
      <p:cxnSp>
        <p:nvCxnSpPr>
          <p:cNvPr id="24" name="Straight Arrow Connector 23">
            <a:extLst>
              <a:ext uri="{FF2B5EF4-FFF2-40B4-BE49-F238E27FC236}">
                <a16:creationId xmlns:a16="http://schemas.microsoft.com/office/drawing/2014/main" id="{7CD82EEC-5DCA-3681-F65B-79EE5A30FB30}"/>
              </a:ext>
            </a:extLst>
          </p:cNvPr>
          <p:cNvCxnSpPr>
            <a:cxnSpLocks/>
            <a:stCxn id="7" idx="3"/>
            <a:endCxn id="69" idx="1"/>
          </p:cNvCxnSpPr>
          <p:nvPr/>
        </p:nvCxnSpPr>
        <p:spPr>
          <a:xfrm flipV="1">
            <a:off x="10492424" y="13614850"/>
            <a:ext cx="3089917" cy="286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C832CB3-1296-4CAD-E921-ADE024A60B40}"/>
              </a:ext>
            </a:extLst>
          </p:cNvPr>
          <p:cNvCxnSpPr>
            <a:cxnSpLocks/>
            <a:stCxn id="8" idx="3"/>
            <a:endCxn id="69" idx="1"/>
          </p:cNvCxnSpPr>
          <p:nvPr/>
        </p:nvCxnSpPr>
        <p:spPr>
          <a:xfrm flipV="1">
            <a:off x="10492424" y="13614850"/>
            <a:ext cx="3089917" cy="242221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0EBAE21-8B57-8E23-8EB4-5D11A39C92E5}"/>
              </a:ext>
            </a:extLst>
          </p:cNvPr>
          <p:cNvSpPr/>
          <p:nvPr/>
        </p:nvSpPr>
        <p:spPr>
          <a:xfrm>
            <a:off x="28564334" y="12797671"/>
            <a:ext cx="4702254" cy="175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Knowledge Database</a:t>
            </a:r>
          </a:p>
        </p:txBody>
      </p:sp>
      <p:sp>
        <p:nvSpPr>
          <p:cNvPr id="54" name="Rectangle 53">
            <a:extLst>
              <a:ext uri="{FF2B5EF4-FFF2-40B4-BE49-F238E27FC236}">
                <a16:creationId xmlns:a16="http://schemas.microsoft.com/office/drawing/2014/main" id="{F0B88227-4AFB-2984-1E6D-13EF9D0713FD}"/>
              </a:ext>
            </a:extLst>
          </p:cNvPr>
          <p:cNvSpPr/>
          <p:nvPr/>
        </p:nvSpPr>
        <p:spPr>
          <a:xfrm>
            <a:off x="28507574" y="15391653"/>
            <a:ext cx="4702254" cy="175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Guardrails</a:t>
            </a:r>
          </a:p>
        </p:txBody>
      </p:sp>
      <p:cxnSp>
        <p:nvCxnSpPr>
          <p:cNvPr id="59" name="Straight Arrow Connector 58">
            <a:extLst>
              <a:ext uri="{FF2B5EF4-FFF2-40B4-BE49-F238E27FC236}">
                <a16:creationId xmlns:a16="http://schemas.microsoft.com/office/drawing/2014/main" id="{2DF3C358-9EA6-1607-1C47-A01E1FBDAEFE}"/>
              </a:ext>
            </a:extLst>
          </p:cNvPr>
          <p:cNvCxnSpPr>
            <a:cxnSpLocks/>
            <a:stCxn id="68" idx="3"/>
            <a:endCxn id="53" idx="1"/>
          </p:cNvCxnSpPr>
          <p:nvPr/>
        </p:nvCxnSpPr>
        <p:spPr>
          <a:xfrm>
            <a:off x="24234259" y="13603618"/>
            <a:ext cx="4330075" cy="6982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81CC89A2-978A-25FF-9A0A-904E66740BC4}"/>
              </a:ext>
            </a:extLst>
          </p:cNvPr>
          <p:cNvSpPr/>
          <p:nvPr/>
        </p:nvSpPr>
        <p:spPr>
          <a:xfrm>
            <a:off x="21313282" y="12727846"/>
            <a:ext cx="2920977" cy="17515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Next Actions</a:t>
            </a:r>
          </a:p>
        </p:txBody>
      </p:sp>
      <p:sp>
        <p:nvSpPr>
          <p:cNvPr id="69" name="Rectangle 68">
            <a:extLst>
              <a:ext uri="{FF2B5EF4-FFF2-40B4-BE49-F238E27FC236}">
                <a16:creationId xmlns:a16="http://schemas.microsoft.com/office/drawing/2014/main" id="{5A9562D4-20BA-DB11-E2F5-97A29D9434A2}"/>
              </a:ext>
            </a:extLst>
          </p:cNvPr>
          <p:cNvSpPr/>
          <p:nvPr/>
        </p:nvSpPr>
        <p:spPr>
          <a:xfrm>
            <a:off x="13582341" y="12739078"/>
            <a:ext cx="2920977" cy="17515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Context</a:t>
            </a:r>
          </a:p>
        </p:txBody>
      </p:sp>
      <p:sp>
        <p:nvSpPr>
          <p:cNvPr id="90" name="Rectangle 89">
            <a:extLst>
              <a:ext uri="{FF2B5EF4-FFF2-40B4-BE49-F238E27FC236}">
                <a16:creationId xmlns:a16="http://schemas.microsoft.com/office/drawing/2014/main" id="{F5051CCD-3F28-44B9-FEA5-F20C35D37DA6}"/>
              </a:ext>
            </a:extLst>
          </p:cNvPr>
          <p:cNvSpPr/>
          <p:nvPr/>
        </p:nvSpPr>
        <p:spPr>
          <a:xfrm>
            <a:off x="5790170" y="10322593"/>
            <a:ext cx="4702254" cy="175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Fulfilment Services</a:t>
            </a:r>
          </a:p>
        </p:txBody>
      </p:sp>
      <p:sp>
        <p:nvSpPr>
          <p:cNvPr id="92" name="Rectangle 91">
            <a:extLst>
              <a:ext uri="{FF2B5EF4-FFF2-40B4-BE49-F238E27FC236}">
                <a16:creationId xmlns:a16="http://schemas.microsoft.com/office/drawing/2014/main" id="{75FC15B7-82A5-7546-EA80-90246451D2B9}"/>
              </a:ext>
            </a:extLst>
          </p:cNvPr>
          <p:cNvSpPr/>
          <p:nvPr/>
        </p:nvSpPr>
        <p:spPr>
          <a:xfrm>
            <a:off x="28507574" y="10166701"/>
            <a:ext cx="4702254" cy="17515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Fulfilment Services</a:t>
            </a:r>
          </a:p>
        </p:txBody>
      </p:sp>
      <p:cxnSp>
        <p:nvCxnSpPr>
          <p:cNvPr id="93" name="Straight Arrow Connector 92">
            <a:extLst>
              <a:ext uri="{FF2B5EF4-FFF2-40B4-BE49-F238E27FC236}">
                <a16:creationId xmlns:a16="http://schemas.microsoft.com/office/drawing/2014/main" id="{F43AD251-D8E9-AE02-1DD5-8711C19BB0F8}"/>
              </a:ext>
            </a:extLst>
          </p:cNvPr>
          <p:cNvCxnSpPr>
            <a:cxnSpLocks/>
            <a:stCxn id="68" idx="3"/>
            <a:endCxn id="92" idx="1"/>
          </p:cNvCxnSpPr>
          <p:nvPr/>
        </p:nvCxnSpPr>
        <p:spPr>
          <a:xfrm flipV="1">
            <a:off x="24234259" y="11042473"/>
            <a:ext cx="4273315" cy="256114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B8CD727-E2C3-C521-9E40-82EF8E330F78}"/>
              </a:ext>
            </a:extLst>
          </p:cNvPr>
          <p:cNvCxnSpPr>
            <a:cxnSpLocks/>
            <a:stCxn id="90" idx="3"/>
            <a:endCxn id="69" idx="1"/>
          </p:cNvCxnSpPr>
          <p:nvPr/>
        </p:nvCxnSpPr>
        <p:spPr>
          <a:xfrm>
            <a:off x="10492424" y="11198365"/>
            <a:ext cx="3089917" cy="241648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639C8233-EA60-2C90-F101-C4932B6E07AA}"/>
              </a:ext>
            </a:extLst>
          </p:cNvPr>
          <p:cNvSpPr/>
          <p:nvPr/>
        </p:nvSpPr>
        <p:spPr>
          <a:xfrm>
            <a:off x="12272210" y="9055106"/>
            <a:ext cx="13475369" cy="5961681"/>
          </a:xfrm>
          <a:prstGeom prst="rect">
            <a:avLst/>
          </a:prstGeom>
          <a:noFill/>
          <a:ln w="76200">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3200" dirty="0" err="1">
              <a:solidFill>
                <a:schemeClr val="tx1"/>
              </a:solidFill>
              <a:latin typeface="Trebuchet MS" panose="020B0603020202020204" pitchFamily="34" charset="0"/>
            </a:endParaRPr>
          </a:p>
        </p:txBody>
      </p:sp>
      <p:pic>
        <p:nvPicPr>
          <p:cNvPr id="115" name="Graphic 114" descr="User with solid fill">
            <a:extLst>
              <a:ext uri="{FF2B5EF4-FFF2-40B4-BE49-F238E27FC236}">
                <a16:creationId xmlns:a16="http://schemas.microsoft.com/office/drawing/2014/main" id="{DBB3F5C1-FFF4-567C-5C17-BDA432D740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6575" y="16438153"/>
            <a:ext cx="2031642" cy="2031642"/>
          </a:xfrm>
          <a:prstGeom prst="rect">
            <a:avLst/>
          </a:prstGeom>
        </p:spPr>
      </p:pic>
      <p:cxnSp>
        <p:nvCxnSpPr>
          <p:cNvPr id="118" name="Straight Arrow Connector 117">
            <a:extLst>
              <a:ext uri="{FF2B5EF4-FFF2-40B4-BE49-F238E27FC236}">
                <a16:creationId xmlns:a16="http://schemas.microsoft.com/office/drawing/2014/main" id="{4712BAF7-523C-7CA7-7FCF-790718184333}"/>
              </a:ext>
            </a:extLst>
          </p:cNvPr>
          <p:cNvCxnSpPr>
            <a:cxnSpLocks/>
            <a:stCxn id="69" idx="0"/>
          </p:cNvCxnSpPr>
          <p:nvPr/>
        </p:nvCxnSpPr>
        <p:spPr>
          <a:xfrm flipH="1" flipV="1">
            <a:off x="15042828" y="11453663"/>
            <a:ext cx="2" cy="128541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061DE8F-AE9E-1E97-E503-57C2EB854C13}"/>
              </a:ext>
            </a:extLst>
          </p:cNvPr>
          <p:cNvCxnSpPr>
            <a:cxnSpLocks/>
            <a:stCxn id="68" idx="3"/>
            <a:endCxn id="54" idx="1"/>
          </p:cNvCxnSpPr>
          <p:nvPr/>
        </p:nvCxnSpPr>
        <p:spPr>
          <a:xfrm>
            <a:off x="24234259" y="13603618"/>
            <a:ext cx="4273315" cy="266380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43752D50-5518-9432-4060-5CC9F46F05F2}"/>
              </a:ext>
            </a:extLst>
          </p:cNvPr>
          <p:cNvCxnSpPr>
            <a:cxnSpLocks/>
            <a:endCxn id="68" idx="0"/>
          </p:cNvCxnSpPr>
          <p:nvPr/>
        </p:nvCxnSpPr>
        <p:spPr>
          <a:xfrm flipH="1">
            <a:off x="22773771" y="10937097"/>
            <a:ext cx="1" cy="179074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CD649A2D-DD73-C869-1095-C650EE8773B2}"/>
              </a:ext>
            </a:extLst>
          </p:cNvPr>
          <p:cNvCxnSpPr>
            <a:cxnSpLocks/>
            <a:stCxn id="68" idx="1"/>
            <a:endCxn id="69" idx="3"/>
          </p:cNvCxnSpPr>
          <p:nvPr/>
        </p:nvCxnSpPr>
        <p:spPr>
          <a:xfrm flipH="1">
            <a:off x="16503318" y="13603618"/>
            <a:ext cx="4809964" cy="1123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4" name="Cloud 183">
            <a:extLst>
              <a:ext uri="{FF2B5EF4-FFF2-40B4-BE49-F238E27FC236}">
                <a16:creationId xmlns:a16="http://schemas.microsoft.com/office/drawing/2014/main" id="{12E14A0A-F38E-EEA0-EBE9-14283E54F7D7}"/>
              </a:ext>
            </a:extLst>
          </p:cNvPr>
          <p:cNvSpPr/>
          <p:nvPr/>
        </p:nvSpPr>
        <p:spPr>
          <a:xfrm>
            <a:off x="13121283" y="9783125"/>
            <a:ext cx="3609172" cy="2135120"/>
          </a:xfrm>
          <a:prstGeom prst="clou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3200" dirty="0">
                <a:solidFill>
                  <a:schemeClr val="tx1"/>
                </a:solidFill>
              </a:rPr>
              <a:t>Prompts</a:t>
            </a:r>
          </a:p>
        </p:txBody>
      </p:sp>
      <p:sp>
        <p:nvSpPr>
          <p:cNvPr id="185" name="Cloud 184">
            <a:extLst>
              <a:ext uri="{FF2B5EF4-FFF2-40B4-BE49-F238E27FC236}">
                <a16:creationId xmlns:a16="http://schemas.microsoft.com/office/drawing/2014/main" id="{BA54854D-E3CA-40CE-7512-F9FCC570B055}"/>
              </a:ext>
            </a:extLst>
          </p:cNvPr>
          <p:cNvSpPr/>
          <p:nvPr/>
        </p:nvSpPr>
        <p:spPr>
          <a:xfrm>
            <a:off x="20969185" y="9716895"/>
            <a:ext cx="3609172" cy="2135120"/>
          </a:xfrm>
          <a:prstGeom prst="clou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Answers</a:t>
            </a:r>
          </a:p>
        </p:txBody>
      </p:sp>
      <p:sp>
        <p:nvSpPr>
          <p:cNvPr id="10" name="TextBox 9">
            <a:extLst>
              <a:ext uri="{FF2B5EF4-FFF2-40B4-BE49-F238E27FC236}">
                <a16:creationId xmlns:a16="http://schemas.microsoft.com/office/drawing/2014/main" id="{B72D832A-C0BA-0E93-0AD5-C7DB5B10F6E7}"/>
              </a:ext>
            </a:extLst>
          </p:cNvPr>
          <p:cNvSpPr txBox="1"/>
          <p:nvPr/>
        </p:nvSpPr>
        <p:spPr>
          <a:xfrm>
            <a:off x="15030358" y="5853478"/>
            <a:ext cx="7553645" cy="2000548"/>
          </a:xfrm>
          <a:prstGeom prst="rect">
            <a:avLst/>
          </a:prstGeom>
          <a:solidFill>
            <a:srgbClr val="FFC000">
              <a:alpha val="30196"/>
            </a:srgbClr>
          </a:solidFill>
          <a:ln>
            <a:solidFill>
              <a:srgbClr val="FFC000">
                <a:alpha val="20000"/>
              </a:srgbClr>
            </a:solidFill>
          </a:ln>
        </p:spPr>
        <p:txBody>
          <a:bodyPr wrap="square">
            <a:spAutoFit/>
          </a:bodyPr>
          <a:lstStyle/>
          <a:p>
            <a:r>
              <a:rPr lang="en-GB" sz="2800" dirty="0">
                <a:solidFill>
                  <a:schemeClr val="bg1"/>
                </a:solidFill>
              </a:rPr>
              <a:t>LLM can be asked to determine:</a:t>
            </a:r>
          </a:p>
          <a:p>
            <a:pPr marL="285750" indent="-285750">
              <a:buFont typeface="Arial" panose="020B0604020202020204" pitchFamily="34" charset="0"/>
              <a:buChar char="•"/>
            </a:pPr>
            <a:r>
              <a:rPr lang="en-GB" sz="2400" dirty="0">
                <a:solidFill>
                  <a:schemeClr val="bg1"/>
                </a:solidFill>
              </a:rPr>
              <a:t>The user intent</a:t>
            </a:r>
          </a:p>
          <a:p>
            <a:pPr marL="285750" indent="-285750">
              <a:buFont typeface="Arial" panose="020B0604020202020204" pitchFamily="34" charset="0"/>
              <a:buChar char="•"/>
            </a:pPr>
            <a:r>
              <a:rPr lang="en-GB" sz="2400" dirty="0">
                <a:solidFill>
                  <a:schemeClr val="bg1"/>
                </a:solidFill>
              </a:rPr>
              <a:t>The next step: e.g. bot to say/execute something </a:t>
            </a:r>
          </a:p>
          <a:p>
            <a:pPr marL="285750" indent="-285750">
              <a:buFont typeface="Arial" panose="020B0604020202020204" pitchFamily="34" charset="0"/>
              <a:buChar char="•"/>
            </a:pPr>
            <a:r>
              <a:rPr lang="en-GB" sz="2400" dirty="0">
                <a:solidFill>
                  <a:schemeClr val="bg1"/>
                </a:solidFill>
              </a:rPr>
              <a:t>The bot answer</a:t>
            </a:r>
          </a:p>
          <a:p>
            <a:pPr marL="285750" indent="-285750">
              <a:buFont typeface="Arial" panose="020B0604020202020204" pitchFamily="34" charset="0"/>
              <a:buChar char="•"/>
            </a:pPr>
            <a:r>
              <a:rPr lang="en-GB" sz="2400" dirty="0">
                <a:solidFill>
                  <a:schemeClr val="bg1"/>
                </a:solidFill>
              </a:rPr>
              <a:t>…</a:t>
            </a:r>
            <a:endParaRPr lang="en-GB" sz="2000" dirty="0">
              <a:solidFill>
                <a:schemeClr val="bg1"/>
              </a:solidFill>
            </a:endParaRPr>
          </a:p>
        </p:txBody>
      </p:sp>
      <p:cxnSp>
        <p:nvCxnSpPr>
          <p:cNvPr id="55" name="Straight Arrow Connector 54">
            <a:extLst>
              <a:ext uri="{FF2B5EF4-FFF2-40B4-BE49-F238E27FC236}">
                <a16:creationId xmlns:a16="http://schemas.microsoft.com/office/drawing/2014/main" id="{37C7A78C-9CA1-F849-5B14-917DB3530783}"/>
              </a:ext>
            </a:extLst>
          </p:cNvPr>
          <p:cNvCxnSpPr>
            <a:cxnSpLocks/>
            <a:endCxn id="185" idx="3"/>
          </p:cNvCxnSpPr>
          <p:nvPr/>
        </p:nvCxnSpPr>
        <p:spPr>
          <a:xfrm>
            <a:off x="22773770" y="5751382"/>
            <a:ext cx="1" cy="408759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Arrow: Left-Right 13">
            <a:extLst>
              <a:ext uri="{FF2B5EF4-FFF2-40B4-BE49-F238E27FC236}">
                <a16:creationId xmlns:a16="http://schemas.microsoft.com/office/drawing/2014/main" id="{CCA441BC-42B3-6FDE-A0AF-AA92DFEF077D}"/>
              </a:ext>
            </a:extLst>
          </p:cNvPr>
          <p:cNvSpPr/>
          <p:nvPr/>
        </p:nvSpPr>
        <p:spPr>
          <a:xfrm>
            <a:off x="3981338" y="16764944"/>
            <a:ext cx="10102980" cy="1751544"/>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4000" dirty="0">
                <a:solidFill>
                  <a:schemeClr val="tx1"/>
                </a:solidFill>
                <a:latin typeface="NVIDIA Sans" panose="020B0503020203020204" pitchFamily="34" charset="0"/>
              </a:rPr>
              <a:t>User/Bot interactions</a:t>
            </a:r>
          </a:p>
        </p:txBody>
      </p:sp>
      <p:grpSp>
        <p:nvGrpSpPr>
          <p:cNvPr id="117" name="Group 116">
            <a:extLst>
              <a:ext uri="{FF2B5EF4-FFF2-40B4-BE49-F238E27FC236}">
                <a16:creationId xmlns:a16="http://schemas.microsoft.com/office/drawing/2014/main" id="{663FD84F-D90C-CD43-CD46-65F14F833ABD}"/>
              </a:ext>
            </a:extLst>
          </p:cNvPr>
          <p:cNvGrpSpPr/>
          <p:nvPr/>
        </p:nvGrpSpPr>
        <p:grpSpPr>
          <a:xfrm>
            <a:off x="14840590" y="13996400"/>
            <a:ext cx="7359175" cy="5634965"/>
            <a:chOff x="13513759" y="9556340"/>
            <a:chExt cx="9370830" cy="7121703"/>
          </a:xfrm>
        </p:grpSpPr>
        <p:pic>
          <p:nvPicPr>
            <p:cNvPr id="5" name="Graphic 4" descr="A friendly robot">
              <a:extLst>
                <a:ext uri="{FF2B5EF4-FFF2-40B4-BE49-F238E27FC236}">
                  <a16:creationId xmlns:a16="http://schemas.microsoft.com/office/drawing/2014/main" id="{2023A886-05E0-EBCA-8C27-C966E593158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8412" r="28336"/>
            <a:stretch/>
          </p:blipFill>
          <p:spPr>
            <a:xfrm>
              <a:off x="17156170" y="9556340"/>
              <a:ext cx="2920977" cy="6753448"/>
            </a:xfrm>
            <a:prstGeom prst="rect">
              <a:avLst/>
            </a:prstGeom>
          </p:spPr>
        </p:pic>
        <p:pic>
          <p:nvPicPr>
            <p:cNvPr id="40" name="Graphic 39" descr="Muscular arm with solid fill">
              <a:extLst>
                <a:ext uri="{FF2B5EF4-FFF2-40B4-BE49-F238E27FC236}">
                  <a16:creationId xmlns:a16="http://schemas.microsoft.com/office/drawing/2014/main" id="{6F66B09E-C537-D4D3-1860-DBAB7BC845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85326" y="10592096"/>
              <a:ext cx="2592916" cy="2592916"/>
            </a:xfrm>
            <a:prstGeom prst="rect">
              <a:avLst/>
            </a:prstGeom>
          </p:spPr>
        </p:pic>
        <p:pic>
          <p:nvPicPr>
            <p:cNvPr id="41" name="Graphic 40" descr="Muscular arm with solid fill">
              <a:extLst>
                <a:ext uri="{FF2B5EF4-FFF2-40B4-BE49-F238E27FC236}">
                  <a16:creationId xmlns:a16="http://schemas.microsoft.com/office/drawing/2014/main" id="{3909DA1B-E02C-07CB-5AFE-D70F926137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4860216" y="10593230"/>
              <a:ext cx="2615992" cy="2615993"/>
            </a:xfrm>
            <a:prstGeom prst="rect">
              <a:avLst/>
            </a:prstGeom>
          </p:spPr>
        </p:pic>
        <p:sp>
          <p:nvSpPr>
            <p:cNvPr id="67" name="TextBox 66">
              <a:extLst>
                <a:ext uri="{FF2B5EF4-FFF2-40B4-BE49-F238E27FC236}">
                  <a16:creationId xmlns:a16="http://schemas.microsoft.com/office/drawing/2014/main" id="{858437A0-CD4E-F29A-8635-118A36D11D77}"/>
                </a:ext>
              </a:extLst>
            </p:cNvPr>
            <p:cNvSpPr txBox="1"/>
            <p:nvPr/>
          </p:nvSpPr>
          <p:spPr>
            <a:xfrm>
              <a:off x="13513759" y="15394406"/>
              <a:ext cx="9370830" cy="128363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1" algn="ctr"/>
              <a:r>
                <a:rPr lang="en-GB" sz="3200" dirty="0">
                  <a:solidFill>
                    <a:srgbClr val="1A1A1A"/>
                  </a:solidFill>
                  <a:latin typeface="NVIDIA Sans" panose="020B0503020203020204" pitchFamily="34" charset="0"/>
                </a:rPr>
                <a:t>Dialog Manager</a:t>
              </a:r>
            </a:p>
            <a:p>
              <a:pPr lvl="1"/>
              <a:r>
                <a:rPr lang="en-GB" sz="2800" dirty="0">
                  <a:solidFill>
                    <a:srgbClr val="1A1A1A"/>
                  </a:solidFill>
                  <a:latin typeface="NVIDIA Sans" panose="020B0503020203020204" pitchFamily="34" charset="0"/>
                </a:rPr>
                <a:t>Manage conversation </a:t>
              </a:r>
              <a:r>
                <a:rPr lang="en-GB" sz="2800" b="1" dirty="0">
                  <a:solidFill>
                    <a:srgbClr val="1A1A1A"/>
                  </a:solidFill>
                  <a:latin typeface="NVIDIA Sans" panose="020B0503020203020204" pitchFamily="34" charset="0"/>
                </a:rPr>
                <a:t>State</a:t>
              </a:r>
              <a:r>
                <a:rPr lang="en-GB" sz="2800" dirty="0">
                  <a:solidFill>
                    <a:srgbClr val="1A1A1A"/>
                  </a:solidFill>
                  <a:latin typeface="NVIDIA Sans" panose="020B0503020203020204" pitchFamily="34" charset="0"/>
                </a:rPr>
                <a:t> and </a:t>
              </a:r>
              <a:r>
                <a:rPr lang="en-GB" sz="2800" b="1" dirty="0">
                  <a:solidFill>
                    <a:srgbClr val="1A1A1A"/>
                  </a:solidFill>
                  <a:latin typeface="NVIDIA Sans" panose="020B0503020203020204" pitchFamily="34" charset="0"/>
                </a:rPr>
                <a:t>Actions</a:t>
              </a:r>
              <a:endParaRPr lang="en-GB" sz="2800" b="1" dirty="0"/>
            </a:p>
          </p:txBody>
        </p:sp>
      </p:grpSp>
    </p:spTree>
    <p:extLst>
      <p:ext uri="{BB962C8B-B14F-4D97-AF65-F5344CB8AC3E}">
        <p14:creationId xmlns:p14="http://schemas.microsoft.com/office/powerpoint/2010/main" val="2167816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GB" dirty="0"/>
              <a:t>Instructed Large Language Model</a:t>
            </a:r>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GB" sz="6000" dirty="0">
                <a:solidFill>
                  <a:srgbClr val="76B900"/>
                </a:solidFill>
                <a:latin typeface="Trebuchet MS"/>
              </a:rPr>
              <a:t>Supervised LLM Finetuning to Follow Instructions and Dialogues</a:t>
            </a:r>
          </a:p>
        </p:txBody>
      </p:sp>
      <p:sp>
        <p:nvSpPr>
          <p:cNvPr id="7" name="TextBox 6">
            <a:extLst>
              <a:ext uri="{FF2B5EF4-FFF2-40B4-BE49-F238E27FC236}">
                <a16:creationId xmlns:a16="http://schemas.microsoft.com/office/drawing/2014/main" id="{318F569D-14C3-36F7-C599-472E53484C20}"/>
              </a:ext>
            </a:extLst>
          </p:cNvPr>
          <p:cNvSpPr txBox="1"/>
          <p:nvPr/>
        </p:nvSpPr>
        <p:spPr>
          <a:xfrm>
            <a:off x="23271416" y="9976517"/>
            <a:ext cx="10801374" cy="1709122"/>
          </a:xfrm>
          <a:prstGeom prst="rect">
            <a:avLst/>
          </a:prstGeom>
          <a:noFill/>
          <a:ln w="6350"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457156">
              <a:defRPr/>
            </a:pPr>
            <a:r>
              <a:rPr lang="en-GB" sz="3502" dirty="0">
                <a:solidFill>
                  <a:srgbClr val="000000"/>
                </a:solidFill>
                <a:latin typeface="Open Sans"/>
                <a:sym typeface="Trebuchet MS"/>
              </a:rPr>
              <a:t>Virgin Australia commenced services on 31 August 2000 as Virgin Blue, with two aircraft on a single route.",</a:t>
            </a:r>
            <a:endParaRPr lang="fr-FR" sz="3502" dirty="0">
              <a:solidFill>
                <a:srgbClr val="000000"/>
              </a:solidFill>
              <a:latin typeface="Open Sans"/>
            </a:endParaRPr>
          </a:p>
        </p:txBody>
      </p:sp>
      <p:sp>
        <p:nvSpPr>
          <p:cNvPr id="8" name="Arrow: Right 7">
            <a:extLst>
              <a:ext uri="{FF2B5EF4-FFF2-40B4-BE49-F238E27FC236}">
                <a16:creationId xmlns:a16="http://schemas.microsoft.com/office/drawing/2014/main" id="{4BAF569F-FF11-A9B7-634B-EB00CE317F27}"/>
              </a:ext>
            </a:extLst>
          </p:cNvPr>
          <p:cNvSpPr/>
          <p:nvPr/>
        </p:nvSpPr>
        <p:spPr>
          <a:xfrm>
            <a:off x="11855855" y="10303044"/>
            <a:ext cx="2189410" cy="105606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8000" dirty="0" err="1">
              <a:solidFill>
                <a:schemeClr val="tx1"/>
              </a:solidFill>
              <a:latin typeface="Trebuchet MS" panose="020B0603020202020204" pitchFamily="34" charset="0"/>
            </a:endParaRPr>
          </a:p>
        </p:txBody>
      </p:sp>
      <p:sp>
        <p:nvSpPr>
          <p:cNvPr id="9" name="Arrow: Right 8">
            <a:extLst>
              <a:ext uri="{FF2B5EF4-FFF2-40B4-BE49-F238E27FC236}">
                <a16:creationId xmlns:a16="http://schemas.microsoft.com/office/drawing/2014/main" id="{4C371C1F-5927-C8E6-4F00-F8C3D0F8E564}"/>
              </a:ext>
            </a:extLst>
          </p:cNvPr>
          <p:cNvSpPr/>
          <p:nvPr/>
        </p:nvSpPr>
        <p:spPr>
          <a:xfrm>
            <a:off x="20590225" y="10303044"/>
            <a:ext cx="2189410" cy="105606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8000" dirty="0" err="1">
              <a:solidFill>
                <a:schemeClr val="tx1"/>
              </a:solidFill>
              <a:latin typeface="Trebuchet MS" panose="020B0603020202020204" pitchFamily="34" charset="0"/>
            </a:endParaRPr>
          </a:p>
        </p:txBody>
      </p:sp>
      <p:pic>
        <p:nvPicPr>
          <p:cNvPr id="12" name="Picture 11">
            <a:extLst>
              <a:ext uri="{FF2B5EF4-FFF2-40B4-BE49-F238E27FC236}">
                <a16:creationId xmlns:a16="http://schemas.microsoft.com/office/drawing/2014/main" id="{5B4622D5-0455-0660-C032-BBF8019DA85A}"/>
              </a:ext>
            </a:extLst>
          </p:cNvPr>
          <p:cNvPicPr>
            <a:picLocks noChangeAspect="1"/>
          </p:cNvPicPr>
          <p:nvPr/>
        </p:nvPicPr>
        <p:blipFill>
          <a:blip r:embed="rId3"/>
          <a:stretch>
            <a:fillRect/>
          </a:stretch>
        </p:blipFill>
        <p:spPr>
          <a:xfrm>
            <a:off x="14754463" y="7625163"/>
            <a:ext cx="5378150" cy="6166958"/>
          </a:xfrm>
          <a:prstGeom prst="rect">
            <a:avLst/>
          </a:prstGeom>
        </p:spPr>
      </p:pic>
      <p:sp>
        <p:nvSpPr>
          <p:cNvPr id="10" name="TextBox 9">
            <a:extLst>
              <a:ext uri="{FF2B5EF4-FFF2-40B4-BE49-F238E27FC236}">
                <a16:creationId xmlns:a16="http://schemas.microsoft.com/office/drawing/2014/main" id="{18F983A8-EEC5-B455-CFDF-84F1C51F6815}"/>
              </a:ext>
            </a:extLst>
          </p:cNvPr>
          <p:cNvSpPr txBox="1"/>
          <p:nvPr/>
        </p:nvSpPr>
        <p:spPr>
          <a:xfrm>
            <a:off x="1179096" y="7815713"/>
            <a:ext cx="10436564" cy="7637347"/>
          </a:xfrm>
          <a:prstGeom prst="rect">
            <a:avLst/>
          </a:prstGeom>
          <a:noFill/>
          <a:ln>
            <a:solidFill>
              <a:schemeClr val="bg1"/>
            </a:solidFill>
          </a:ln>
        </p:spPr>
        <p:txBody>
          <a:bodyPr wrap="square">
            <a:spAutoFit/>
          </a:bodyPr>
          <a:lstStyle/>
          <a:p>
            <a:r>
              <a:rPr lang="en-GB" sz="3502" b="1" dirty="0">
                <a:solidFill>
                  <a:srgbClr val="000000"/>
                </a:solidFill>
                <a:latin typeface="Open Sans"/>
              </a:rPr>
              <a:t>instruction: </a:t>
            </a:r>
            <a:r>
              <a:rPr lang="en-GB" sz="3502" dirty="0">
                <a:solidFill>
                  <a:srgbClr val="000000"/>
                </a:solidFill>
                <a:latin typeface="Open Sans"/>
              </a:rPr>
              <a:t>When did Virgin Australia start operating?</a:t>
            </a:r>
          </a:p>
          <a:p>
            <a:r>
              <a:rPr lang="en-GB" sz="3502" b="1" dirty="0">
                <a:solidFill>
                  <a:srgbClr val="000000"/>
                </a:solidFill>
                <a:latin typeface="Open Sans"/>
              </a:rPr>
              <a:t>Context: </a:t>
            </a:r>
            <a:r>
              <a:rPr lang="en-GB" sz="3502" dirty="0">
                <a:solidFill>
                  <a:srgbClr val="000000"/>
                </a:solidFill>
                <a:latin typeface="Open Sans"/>
              </a:rPr>
              <a:t>Virgin Australia, the trading name of Virgin Australia Airlines Pty Ltd, is an Australian-based airline. It is the largest airline by fleet size to use the Virgin brand. It commenced services on 31 August 2000 as Virgin Blue, with two aircraft on a single route.[3] It suddenly found itself as a major airline in Australia's domestic market after the collapse of Ansett Australia in September 2001. The airline has since grown to directly serve 32 cities in Australia, from hubs in Brisbane, Melbourne and Sydney.[4]",</a:t>
            </a:r>
          </a:p>
          <a:p>
            <a:r>
              <a:rPr lang="en-GB" sz="3502" b="1" dirty="0">
                <a:solidFill>
                  <a:srgbClr val="000000"/>
                </a:solidFill>
                <a:latin typeface="Open Sans"/>
                <a:sym typeface="Trebuchet MS"/>
              </a:rPr>
              <a:t>Response:</a:t>
            </a:r>
            <a:endParaRPr lang="en-GB" sz="3502" dirty="0">
              <a:solidFill>
                <a:srgbClr val="000000"/>
              </a:solidFill>
              <a:latin typeface="Open Sans"/>
            </a:endParaRPr>
          </a:p>
        </p:txBody>
      </p:sp>
      <p:sp>
        <p:nvSpPr>
          <p:cNvPr id="13" name="TextBox 12">
            <a:extLst>
              <a:ext uri="{FF2B5EF4-FFF2-40B4-BE49-F238E27FC236}">
                <a16:creationId xmlns:a16="http://schemas.microsoft.com/office/drawing/2014/main" id="{03E1ECAA-CBD9-08B9-E31B-800BBD8BE0AD}"/>
              </a:ext>
            </a:extLst>
          </p:cNvPr>
          <p:cNvSpPr txBox="1"/>
          <p:nvPr/>
        </p:nvSpPr>
        <p:spPr>
          <a:xfrm>
            <a:off x="329265" y="19854551"/>
            <a:ext cx="5830903" cy="400110"/>
          </a:xfrm>
          <a:prstGeom prst="rect">
            <a:avLst/>
          </a:prstGeom>
          <a:noFill/>
        </p:spPr>
        <p:txBody>
          <a:bodyPr wrap="square">
            <a:spAutoFit/>
          </a:bodyPr>
          <a:lstStyle/>
          <a:p>
            <a:r>
              <a:rPr lang="en-GB" sz="2000" dirty="0">
                <a:hlinkClick r:id="rId4"/>
              </a:rPr>
              <a:t>Data Examples NeMo-Megatron-Launcher</a:t>
            </a:r>
            <a:endParaRPr lang="en-GB" sz="2000" dirty="0"/>
          </a:p>
        </p:txBody>
      </p:sp>
    </p:spTree>
    <p:extLst>
      <p:ext uri="{BB962C8B-B14F-4D97-AF65-F5344CB8AC3E}">
        <p14:creationId xmlns:p14="http://schemas.microsoft.com/office/powerpoint/2010/main" val="723361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US" dirty="0">
                <a:latin typeface="NVIDIA Sans" panose="020B0503020203020204" pitchFamily="34" charset="0"/>
                <a:cs typeface="NVIDIA Sans" panose="020B0503020203020204" pitchFamily="34" charset="0"/>
              </a:rPr>
              <a:t>TTS Pipeline</a:t>
            </a:r>
            <a:endParaRPr lang="en-US" dirty="0"/>
          </a:p>
        </p:txBody>
      </p:sp>
      <p:sp>
        <p:nvSpPr>
          <p:cNvPr id="8" name="Text Placeholder 7">
            <a:extLst>
              <a:ext uri="{FF2B5EF4-FFF2-40B4-BE49-F238E27FC236}">
                <a16:creationId xmlns:a16="http://schemas.microsoft.com/office/drawing/2014/main" id="{7861C034-80BD-6C4E-B9EA-D5C73557FB2F}"/>
              </a:ext>
            </a:extLst>
          </p:cNvPr>
          <p:cNvSpPr>
            <a:spLocks noGrp="1"/>
          </p:cNvSpPr>
          <p:nvPr>
            <p:ph type="body" sz="quarter" idx="10"/>
          </p:nvPr>
        </p:nvSpPr>
        <p:spPr/>
        <p:txBody>
          <a:bodyPr/>
          <a:lstStyle/>
          <a:p>
            <a:r>
              <a:rPr lang="en-US" dirty="0"/>
              <a:t>Expressiveness | Multi-Speakers | Style Transfer</a:t>
            </a:r>
          </a:p>
        </p:txBody>
      </p:sp>
      <p:cxnSp>
        <p:nvCxnSpPr>
          <p:cNvPr id="29" name="Straight Arrow Connector 28">
            <a:extLst>
              <a:ext uri="{FF2B5EF4-FFF2-40B4-BE49-F238E27FC236}">
                <a16:creationId xmlns:a16="http://schemas.microsoft.com/office/drawing/2014/main" id="{FE7ED31C-9DBB-A082-31DE-D778BC633A20}"/>
              </a:ext>
            </a:extLst>
          </p:cNvPr>
          <p:cNvCxnSpPr>
            <a:cxnSpLocks/>
          </p:cNvCxnSpPr>
          <p:nvPr/>
        </p:nvCxnSpPr>
        <p:spPr>
          <a:xfrm>
            <a:off x="1380530" y="12404598"/>
            <a:ext cx="3266076"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0" name="Google Shape;1242;p19">
            <a:extLst>
              <a:ext uri="{FF2B5EF4-FFF2-40B4-BE49-F238E27FC236}">
                <a16:creationId xmlns:a16="http://schemas.microsoft.com/office/drawing/2014/main" id="{B3CEC3CB-920F-A6E9-0E9D-9F7ED96610D1}"/>
              </a:ext>
            </a:extLst>
          </p:cNvPr>
          <p:cNvSpPr txBox="1"/>
          <p:nvPr/>
        </p:nvSpPr>
        <p:spPr>
          <a:xfrm>
            <a:off x="31033948" y="12578847"/>
            <a:ext cx="3666324" cy="931506"/>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2400" b="1" kern="0" dirty="0">
                <a:solidFill>
                  <a:srgbClr val="FFFFFF"/>
                </a:solidFill>
                <a:latin typeface="NVIDIA Sans" panose="020B0503020203020204" pitchFamily="34" charset="0"/>
                <a:ea typeface="Trebuchet MS"/>
                <a:cs typeface="NVIDIA Sans" panose="020B0503020203020204" pitchFamily="34" charset="0"/>
                <a:sym typeface="Trebuchet MS"/>
              </a:rPr>
              <a:t>Speech </a:t>
            </a:r>
            <a:endParaRPr sz="2400" b="1" kern="0" dirty="0">
              <a:solidFill>
                <a:srgbClr val="FFFFFF"/>
              </a:solidFill>
              <a:latin typeface="NVIDIA Sans" panose="020B0503020203020204" pitchFamily="34" charset="0"/>
              <a:cs typeface="NVIDIA Sans" panose="020B0503020203020204" pitchFamily="34" charset="0"/>
              <a:sym typeface="Arial"/>
            </a:endParaRPr>
          </a:p>
        </p:txBody>
      </p:sp>
      <p:cxnSp>
        <p:nvCxnSpPr>
          <p:cNvPr id="31" name="Straight Arrow Connector 30">
            <a:extLst>
              <a:ext uri="{FF2B5EF4-FFF2-40B4-BE49-F238E27FC236}">
                <a16:creationId xmlns:a16="http://schemas.microsoft.com/office/drawing/2014/main" id="{3DA2848A-0A91-DC3F-5E0B-B94238CF38E2}"/>
              </a:ext>
            </a:extLst>
          </p:cNvPr>
          <p:cNvCxnSpPr>
            <a:cxnSpLocks/>
          </p:cNvCxnSpPr>
          <p:nvPr/>
        </p:nvCxnSpPr>
        <p:spPr>
          <a:xfrm flipV="1">
            <a:off x="31033949" y="12360729"/>
            <a:ext cx="3512478" cy="1683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2" name="Google Shape;1242;p19">
            <a:extLst>
              <a:ext uri="{FF2B5EF4-FFF2-40B4-BE49-F238E27FC236}">
                <a16:creationId xmlns:a16="http://schemas.microsoft.com/office/drawing/2014/main" id="{BC2A779A-F179-5DBB-233E-9BE3C28C4AB4}"/>
              </a:ext>
            </a:extLst>
          </p:cNvPr>
          <p:cNvSpPr txBox="1"/>
          <p:nvPr/>
        </p:nvSpPr>
        <p:spPr>
          <a:xfrm>
            <a:off x="421324" y="12757698"/>
            <a:ext cx="3666324" cy="777784"/>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dirty="0">
                <a:solidFill>
                  <a:srgbClr val="000000"/>
                </a:solidFill>
                <a:latin typeface="NVIDIA Sans" panose="020B0503020203020204" pitchFamily="34" charset="0"/>
                <a:cs typeface="NVIDIA Sans" panose="020B0503020203020204" pitchFamily="34" charset="0"/>
                <a:sym typeface="Trebuchet MS"/>
              </a:rPr>
              <a:t>Text</a:t>
            </a:r>
            <a:endParaRPr sz="3600" kern="0" dirty="0">
              <a:solidFill>
                <a:srgbClr val="000000"/>
              </a:solidFill>
              <a:latin typeface="NVIDIA Sans" panose="020B0503020203020204" pitchFamily="34" charset="0"/>
              <a:cs typeface="NVIDIA Sans" panose="020B0503020203020204" pitchFamily="34" charset="0"/>
              <a:sym typeface="Arial"/>
            </a:endParaRPr>
          </a:p>
        </p:txBody>
      </p:sp>
      <p:pic>
        <p:nvPicPr>
          <p:cNvPr id="33" name="Google Shape;1014;p5" descr="A close up of a logo&#10;&#10;Description automatically generated">
            <a:extLst>
              <a:ext uri="{FF2B5EF4-FFF2-40B4-BE49-F238E27FC236}">
                <a16:creationId xmlns:a16="http://schemas.microsoft.com/office/drawing/2014/main" id="{171DED27-D116-9FF6-FEC6-F6CE17BD935D}"/>
              </a:ext>
            </a:extLst>
          </p:cNvPr>
          <p:cNvPicPr preferRelativeResize="0"/>
          <p:nvPr/>
        </p:nvPicPr>
        <p:blipFill rotWithShape="1">
          <a:blip r:embed="rId3">
            <a:alphaModFix/>
          </a:blip>
          <a:srcRect/>
          <a:stretch/>
        </p:blipFill>
        <p:spPr>
          <a:xfrm>
            <a:off x="1284315" y="10705921"/>
            <a:ext cx="1844818" cy="1771302"/>
          </a:xfrm>
          <a:prstGeom prst="rect">
            <a:avLst/>
          </a:prstGeom>
          <a:noFill/>
          <a:ln>
            <a:noFill/>
          </a:ln>
        </p:spPr>
      </p:pic>
      <p:grpSp>
        <p:nvGrpSpPr>
          <p:cNvPr id="51" name="Group 50">
            <a:extLst>
              <a:ext uri="{FF2B5EF4-FFF2-40B4-BE49-F238E27FC236}">
                <a16:creationId xmlns:a16="http://schemas.microsoft.com/office/drawing/2014/main" id="{AD0DCCEF-0363-4E42-4C8E-E62CF86A58A6}"/>
              </a:ext>
            </a:extLst>
          </p:cNvPr>
          <p:cNvGrpSpPr/>
          <p:nvPr/>
        </p:nvGrpSpPr>
        <p:grpSpPr>
          <a:xfrm flipH="1">
            <a:off x="31965388" y="10913250"/>
            <a:ext cx="1803444" cy="1563972"/>
            <a:chOff x="2700518" y="7526424"/>
            <a:chExt cx="2631664" cy="2363123"/>
          </a:xfrm>
        </p:grpSpPr>
        <p:pic>
          <p:nvPicPr>
            <p:cNvPr id="52" name="Google Shape;1015;p5">
              <a:extLst>
                <a:ext uri="{FF2B5EF4-FFF2-40B4-BE49-F238E27FC236}">
                  <a16:creationId xmlns:a16="http://schemas.microsoft.com/office/drawing/2014/main" id="{15DF642A-C3AE-C6FC-44E3-AAB66F08D6E9}"/>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53" name="Google Shape;891;p7" descr="Chat bubble outline">
              <a:extLst>
                <a:ext uri="{FF2B5EF4-FFF2-40B4-BE49-F238E27FC236}">
                  <a16:creationId xmlns:a16="http://schemas.microsoft.com/office/drawing/2014/main" id="{F0DCF749-6018-7FD4-D2CF-C8BEB3B03E54}"/>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sp>
        <p:nvSpPr>
          <p:cNvPr id="54" name="Rectangle 53">
            <a:extLst>
              <a:ext uri="{FF2B5EF4-FFF2-40B4-BE49-F238E27FC236}">
                <a16:creationId xmlns:a16="http://schemas.microsoft.com/office/drawing/2014/main" id="{ED6FC7EC-30DE-2077-D365-8E7E525A09EE}"/>
              </a:ext>
            </a:extLst>
          </p:cNvPr>
          <p:cNvSpPr/>
          <p:nvPr/>
        </p:nvSpPr>
        <p:spPr>
          <a:xfrm>
            <a:off x="4742822" y="10992439"/>
            <a:ext cx="6445824"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Text Normalization &amp; Pre-processing</a:t>
            </a:r>
          </a:p>
        </p:txBody>
      </p:sp>
      <p:sp>
        <p:nvSpPr>
          <p:cNvPr id="55" name="Rectangle 54">
            <a:extLst>
              <a:ext uri="{FF2B5EF4-FFF2-40B4-BE49-F238E27FC236}">
                <a16:creationId xmlns:a16="http://schemas.microsoft.com/office/drawing/2014/main" id="{C3F9E8D0-B2DF-091C-DA77-8750EFCBD5AD}"/>
              </a:ext>
            </a:extLst>
          </p:cNvPr>
          <p:cNvSpPr/>
          <p:nvPr/>
        </p:nvSpPr>
        <p:spPr>
          <a:xfrm>
            <a:off x="12386198" y="10992439"/>
            <a:ext cx="6708592"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Spectrogram Generator</a:t>
            </a:r>
          </a:p>
        </p:txBody>
      </p:sp>
      <p:sp>
        <p:nvSpPr>
          <p:cNvPr id="56" name="Rectangle 55">
            <a:extLst>
              <a:ext uri="{FF2B5EF4-FFF2-40B4-BE49-F238E27FC236}">
                <a16:creationId xmlns:a16="http://schemas.microsoft.com/office/drawing/2014/main" id="{70942B04-04C4-B29E-BBD9-91080AD4D28C}"/>
              </a:ext>
            </a:extLst>
          </p:cNvPr>
          <p:cNvSpPr/>
          <p:nvPr/>
        </p:nvSpPr>
        <p:spPr>
          <a:xfrm>
            <a:off x="25630727" y="11006265"/>
            <a:ext cx="512795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Denoiser</a:t>
            </a:r>
          </a:p>
        </p:txBody>
      </p:sp>
      <p:cxnSp>
        <p:nvCxnSpPr>
          <p:cNvPr id="60" name="Straight Arrow Connector 59">
            <a:extLst>
              <a:ext uri="{FF2B5EF4-FFF2-40B4-BE49-F238E27FC236}">
                <a16:creationId xmlns:a16="http://schemas.microsoft.com/office/drawing/2014/main" id="{CF3824D0-BF96-A1E5-9937-6563C452E4DD}"/>
              </a:ext>
            </a:extLst>
          </p:cNvPr>
          <p:cNvCxnSpPr>
            <a:cxnSpLocks/>
          </p:cNvCxnSpPr>
          <p:nvPr/>
        </p:nvCxnSpPr>
        <p:spPr>
          <a:xfrm flipV="1">
            <a:off x="8686352" y="13510353"/>
            <a:ext cx="0" cy="725694"/>
          </a:xfrm>
          <a:prstGeom prst="straightConnector1">
            <a:avLst/>
          </a:prstGeom>
          <a:noFill/>
          <a:ln w="25400" cap="flat" cmpd="sng" algn="ctr">
            <a:solidFill>
              <a:srgbClr val="76B900"/>
            </a:solidFill>
            <a:prstDash val="solid"/>
            <a:tailEnd type="stealth" w="lg" len="lg"/>
          </a:ln>
          <a:effectLst/>
        </p:spPr>
      </p:cxnSp>
      <p:sp>
        <p:nvSpPr>
          <p:cNvPr id="61" name="TextBox 60">
            <a:extLst>
              <a:ext uri="{FF2B5EF4-FFF2-40B4-BE49-F238E27FC236}">
                <a16:creationId xmlns:a16="http://schemas.microsoft.com/office/drawing/2014/main" id="{AD751EEE-898C-7F3F-78E2-F3D99EF31CB2}"/>
              </a:ext>
            </a:extLst>
          </p:cNvPr>
          <p:cNvSpPr txBox="1"/>
          <p:nvPr/>
        </p:nvSpPr>
        <p:spPr>
          <a:xfrm>
            <a:off x="4742822" y="13778973"/>
            <a:ext cx="6445824" cy="1477328"/>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Raw text</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Normalized and phonetized</a:t>
            </a:r>
          </a:p>
          <a:p>
            <a:pPr defTabSz="1828800">
              <a:buClr>
                <a:srgbClr val="000000"/>
              </a:buClr>
              <a:defRPr/>
            </a:pPr>
            <a:r>
              <a:rPr lang="en-GB" sz="2800" kern="0" dirty="0">
                <a:solidFill>
                  <a:srgbClr val="000000"/>
                </a:solidFill>
                <a:latin typeface="NVIDIA Sans" panose="020B0503020203020204" pitchFamily="34" charset="0"/>
                <a:cs typeface="NVIDIA Sans" panose="020B0503020203020204" pitchFamily="34" charset="0"/>
                <a:sym typeface="Arial"/>
              </a:rPr>
              <a:t>…</a:t>
            </a:r>
          </a:p>
        </p:txBody>
      </p:sp>
      <p:pic>
        <p:nvPicPr>
          <p:cNvPr id="62" name="Picture 61" descr="A picture containing curtain, light&#10;&#10;Description automatically generated">
            <a:extLst>
              <a:ext uri="{FF2B5EF4-FFF2-40B4-BE49-F238E27FC236}">
                <a16:creationId xmlns:a16="http://schemas.microsoft.com/office/drawing/2014/main" id="{F90F0132-BC8D-0E5D-9CA2-EE27B2803B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05542" y="15631908"/>
            <a:ext cx="6445824" cy="2827380"/>
          </a:xfrm>
          <a:prstGeom prst="rect">
            <a:avLst/>
          </a:prstGeom>
          <a:ln w="28575">
            <a:solidFill>
              <a:schemeClr val="bg2"/>
            </a:solidFill>
          </a:ln>
        </p:spPr>
      </p:pic>
      <p:cxnSp>
        <p:nvCxnSpPr>
          <p:cNvPr id="64" name="Straight Arrow Connector 63">
            <a:extLst>
              <a:ext uri="{FF2B5EF4-FFF2-40B4-BE49-F238E27FC236}">
                <a16:creationId xmlns:a16="http://schemas.microsoft.com/office/drawing/2014/main" id="{FA6849F6-F82E-D6C9-D0CE-4BF0CDDC2FDB}"/>
              </a:ext>
            </a:extLst>
          </p:cNvPr>
          <p:cNvCxnSpPr>
            <a:cxnSpLocks/>
            <a:stCxn id="54" idx="3"/>
            <a:endCxn id="55" idx="1"/>
          </p:cNvCxnSpPr>
          <p:nvPr/>
        </p:nvCxnSpPr>
        <p:spPr>
          <a:xfrm>
            <a:off x="11188646" y="12251396"/>
            <a:ext cx="1197552" cy="0"/>
          </a:xfrm>
          <a:prstGeom prst="straightConnector1">
            <a:avLst/>
          </a:prstGeom>
          <a:noFill/>
          <a:ln w="12700" cap="flat" cmpd="sng" algn="ctr">
            <a:solidFill>
              <a:srgbClr val="5E5E5E">
                <a:shade val="95000"/>
                <a:satMod val="105000"/>
              </a:srgbClr>
            </a:solidFill>
            <a:prstDash val="solid"/>
            <a:tailEnd type="stealth" w="lg" len="lg"/>
          </a:ln>
          <a:effectLst/>
        </p:spPr>
      </p:cxnSp>
      <p:cxnSp>
        <p:nvCxnSpPr>
          <p:cNvPr id="67" name="Straight Arrow Connector 66">
            <a:extLst>
              <a:ext uri="{FF2B5EF4-FFF2-40B4-BE49-F238E27FC236}">
                <a16:creationId xmlns:a16="http://schemas.microsoft.com/office/drawing/2014/main" id="{DD0F7DEA-9DC7-59D8-5945-B46E3E4BF6F0}"/>
              </a:ext>
            </a:extLst>
          </p:cNvPr>
          <p:cNvCxnSpPr>
            <a:cxnSpLocks/>
            <a:stCxn id="55" idx="3"/>
            <a:endCxn id="81" idx="1"/>
          </p:cNvCxnSpPr>
          <p:nvPr/>
        </p:nvCxnSpPr>
        <p:spPr>
          <a:xfrm>
            <a:off x="19094791" y="12251396"/>
            <a:ext cx="1255238"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72" name="TextBox 71">
            <a:extLst>
              <a:ext uri="{FF2B5EF4-FFF2-40B4-BE49-F238E27FC236}">
                <a16:creationId xmlns:a16="http://schemas.microsoft.com/office/drawing/2014/main" id="{C112605C-518C-9961-BACF-A8FDE656DC3F}"/>
              </a:ext>
            </a:extLst>
          </p:cNvPr>
          <p:cNvSpPr txBox="1"/>
          <p:nvPr/>
        </p:nvSpPr>
        <p:spPr>
          <a:xfrm>
            <a:off x="12386199" y="13845758"/>
            <a:ext cx="666517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Phonemes, Pitch, Duration</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Spectrogram</a:t>
            </a:r>
          </a:p>
        </p:txBody>
      </p:sp>
      <p:sp>
        <p:nvSpPr>
          <p:cNvPr id="73" name="TextBox 72">
            <a:extLst>
              <a:ext uri="{FF2B5EF4-FFF2-40B4-BE49-F238E27FC236}">
                <a16:creationId xmlns:a16="http://schemas.microsoft.com/office/drawing/2014/main" id="{A5AE4A6D-139D-3D0D-0054-7B3BD23C91DE}"/>
              </a:ext>
            </a:extLst>
          </p:cNvPr>
          <p:cNvSpPr txBox="1"/>
          <p:nvPr/>
        </p:nvSpPr>
        <p:spPr>
          <a:xfrm>
            <a:off x="20456365" y="13732881"/>
            <a:ext cx="429343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Spectrogram</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Audio</a:t>
            </a:r>
          </a:p>
        </p:txBody>
      </p:sp>
      <p:sp>
        <p:nvSpPr>
          <p:cNvPr id="81" name="Rectangle 80">
            <a:extLst>
              <a:ext uri="{FF2B5EF4-FFF2-40B4-BE49-F238E27FC236}">
                <a16:creationId xmlns:a16="http://schemas.microsoft.com/office/drawing/2014/main" id="{1AE61FD3-FFBF-306F-2C5A-6222DF07EE70}"/>
              </a:ext>
            </a:extLst>
          </p:cNvPr>
          <p:cNvSpPr/>
          <p:nvPr/>
        </p:nvSpPr>
        <p:spPr>
          <a:xfrm>
            <a:off x="20350028" y="10992439"/>
            <a:ext cx="441674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Vocoder Model</a:t>
            </a:r>
          </a:p>
        </p:txBody>
      </p:sp>
      <p:cxnSp>
        <p:nvCxnSpPr>
          <p:cNvPr id="84" name="Straight Arrow Connector 83">
            <a:extLst>
              <a:ext uri="{FF2B5EF4-FFF2-40B4-BE49-F238E27FC236}">
                <a16:creationId xmlns:a16="http://schemas.microsoft.com/office/drawing/2014/main" id="{6658FFA7-320C-3A9C-126D-30C4FAAE41FD}"/>
              </a:ext>
            </a:extLst>
          </p:cNvPr>
          <p:cNvCxnSpPr>
            <a:cxnSpLocks/>
            <a:stCxn id="81" idx="3"/>
            <a:endCxn id="56" idx="1"/>
          </p:cNvCxnSpPr>
          <p:nvPr/>
        </p:nvCxnSpPr>
        <p:spPr>
          <a:xfrm>
            <a:off x="24766769" y="12251397"/>
            <a:ext cx="863958" cy="13826"/>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98" name="TextBox 97">
            <a:extLst>
              <a:ext uri="{FF2B5EF4-FFF2-40B4-BE49-F238E27FC236}">
                <a16:creationId xmlns:a16="http://schemas.microsoft.com/office/drawing/2014/main" id="{5CEF2064-BF77-B6F1-4E1C-2CC2D98D7A71}"/>
              </a:ext>
            </a:extLst>
          </p:cNvPr>
          <p:cNvSpPr txBox="1"/>
          <p:nvPr/>
        </p:nvSpPr>
        <p:spPr>
          <a:xfrm>
            <a:off x="25605859" y="13724437"/>
            <a:ext cx="5093518"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Audio</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Audio</a:t>
            </a:r>
          </a:p>
        </p:txBody>
      </p:sp>
      <p:sp>
        <p:nvSpPr>
          <p:cNvPr id="6" name="Rectangle 5">
            <a:extLst>
              <a:ext uri="{FF2B5EF4-FFF2-40B4-BE49-F238E27FC236}">
                <a16:creationId xmlns:a16="http://schemas.microsoft.com/office/drawing/2014/main" id="{07C9C5FB-CE8F-5A89-38E1-2AF8EBA8D591}"/>
              </a:ext>
            </a:extLst>
          </p:cNvPr>
          <p:cNvSpPr/>
          <p:nvPr/>
        </p:nvSpPr>
        <p:spPr>
          <a:xfrm>
            <a:off x="12386198" y="5899558"/>
            <a:ext cx="6708592"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Pitch and Duration Predictor</a:t>
            </a:r>
          </a:p>
        </p:txBody>
      </p:sp>
      <p:cxnSp>
        <p:nvCxnSpPr>
          <p:cNvPr id="10" name="Straight Arrow Connector 9">
            <a:extLst>
              <a:ext uri="{FF2B5EF4-FFF2-40B4-BE49-F238E27FC236}">
                <a16:creationId xmlns:a16="http://schemas.microsoft.com/office/drawing/2014/main" id="{3E4C5EE4-34C7-C17F-919C-9C1F9ADC7D26}"/>
              </a:ext>
            </a:extLst>
          </p:cNvPr>
          <p:cNvCxnSpPr>
            <a:cxnSpLocks/>
            <a:stCxn id="6" idx="2"/>
            <a:endCxn id="55" idx="0"/>
          </p:cNvCxnSpPr>
          <p:nvPr/>
        </p:nvCxnSpPr>
        <p:spPr>
          <a:xfrm>
            <a:off x="15740494" y="8417472"/>
            <a:ext cx="0" cy="2574967"/>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15" name="TextBox 14">
            <a:extLst>
              <a:ext uri="{FF2B5EF4-FFF2-40B4-BE49-F238E27FC236}">
                <a16:creationId xmlns:a16="http://schemas.microsoft.com/office/drawing/2014/main" id="{A87A0105-D7C7-1997-F703-8A18835B58A9}"/>
              </a:ext>
            </a:extLst>
          </p:cNvPr>
          <p:cNvSpPr txBox="1"/>
          <p:nvPr/>
        </p:nvSpPr>
        <p:spPr>
          <a:xfrm>
            <a:off x="12386197" y="4635054"/>
            <a:ext cx="666517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Phonemes</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Pitch, Duration</a:t>
            </a:r>
          </a:p>
        </p:txBody>
      </p:sp>
      <p:grpSp>
        <p:nvGrpSpPr>
          <p:cNvPr id="16" name="Group 15">
            <a:extLst>
              <a:ext uri="{FF2B5EF4-FFF2-40B4-BE49-F238E27FC236}">
                <a16:creationId xmlns:a16="http://schemas.microsoft.com/office/drawing/2014/main" id="{20DDFA4F-166D-BDB1-CF71-AB4CA50E8B1B}"/>
              </a:ext>
            </a:extLst>
          </p:cNvPr>
          <p:cNvGrpSpPr/>
          <p:nvPr/>
        </p:nvGrpSpPr>
        <p:grpSpPr>
          <a:xfrm flipH="1">
            <a:off x="21227363" y="15381677"/>
            <a:ext cx="2662070" cy="2234898"/>
            <a:chOff x="2700518" y="7526424"/>
            <a:chExt cx="2631664" cy="2363123"/>
          </a:xfrm>
        </p:grpSpPr>
        <p:pic>
          <p:nvPicPr>
            <p:cNvPr id="17" name="Google Shape;1015;p5">
              <a:extLst>
                <a:ext uri="{FF2B5EF4-FFF2-40B4-BE49-F238E27FC236}">
                  <a16:creationId xmlns:a16="http://schemas.microsoft.com/office/drawing/2014/main" id="{9715DDED-3A02-CAC6-3AB9-AAAB18AC3A55}"/>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18" name="Google Shape;891;p7" descr="Chat bubble outline">
              <a:extLst>
                <a:ext uri="{FF2B5EF4-FFF2-40B4-BE49-F238E27FC236}">
                  <a16:creationId xmlns:a16="http://schemas.microsoft.com/office/drawing/2014/main" id="{78D636FD-0357-C1C2-93C0-FF495277BAA1}"/>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grpSp>
        <p:nvGrpSpPr>
          <p:cNvPr id="19" name="Group 18">
            <a:extLst>
              <a:ext uri="{FF2B5EF4-FFF2-40B4-BE49-F238E27FC236}">
                <a16:creationId xmlns:a16="http://schemas.microsoft.com/office/drawing/2014/main" id="{9CD9F0B3-E8B2-6F5B-585D-0C60857E3787}"/>
              </a:ext>
            </a:extLst>
          </p:cNvPr>
          <p:cNvGrpSpPr/>
          <p:nvPr/>
        </p:nvGrpSpPr>
        <p:grpSpPr>
          <a:xfrm flipH="1">
            <a:off x="26821581" y="15221687"/>
            <a:ext cx="2662070" cy="2234898"/>
            <a:chOff x="2700518" y="7526424"/>
            <a:chExt cx="2631664" cy="2363123"/>
          </a:xfrm>
        </p:grpSpPr>
        <p:pic>
          <p:nvPicPr>
            <p:cNvPr id="20" name="Google Shape;1015;p5">
              <a:extLst>
                <a:ext uri="{FF2B5EF4-FFF2-40B4-BE49-F238E27FC236}">
                  <a16:creationId xmlns:a16="http://schemas.microsoft.com/office/drawing/2014/main" id="{1A94BD9F-4224-1CC5-7EE4-9EA964C8E1F0}"/>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21" name="Google Shape;891;p7" descr="Chat bubble outline">
              <a:extLst>
                <a:ext uri="{FF2B5EF4-FFF2-40B4-BE49-F238E27FC236}">
                  <a16:creationId xmlns:a16="http://schemas.microsoft.com/office/drawing/2014/main" id="{4DD9E971-CA56-6DDD-E0DA-F5ABAAA57099}"/>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pic>
        <p:nvPicPr>
          <p:cNvPr id="22" name="Picture 2">
            <a:extLst>
              <a:ext uri="{FF2B5EF4-FFF2-40B4-BE49-F238E27FC236}">
                <a16:creationId xmlns:a16="http://schemas.microsoft.com/office/drawing/2014/main" id="{159DED85-AE4F-E70C-7BEB-02A6102F81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4791" y="5001769"/>
            <a:ext cx="9110002" cy="23430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B3EFCD2-BB0D-2E31-4576-05732735B9B4}"/>
              </a:ext>
            </a:extLst>
          </p:cNvPr>
          <p:cNvPicPr>
            <a:picLocks noChangeAspect="1"/>
          </p:cNvPicPr>
          <p:nvPr/>
        </p:nvPicPr>
        <p:blipFill rotWithShape="1">
          <a:blip r:embed="rId8"/>
          <a:srcRect r="54302" b="-1805"/>
          <a:stretch/>
        </p:blipFill>
        <p:spPr>
          <a:xfrm>
            <a:off x="19420652" y="7431085"/>
            <a:ext cx="8633896" cy="1072654"/>
          </a:xfrm>
          <a:prstGeom prst="rect">
            <a:avLst/>
          </a:prstGeom>
        </p:spPr>
      </p:pic>
      <p:pic>
        <p:nvPicPr>
          <p:cNvPr id="24" name="Picture 23">
            <a:extLst>
              <a:ext uri="{FF2B5EF4-FFF2-40B4-BE49-F238E27FC236}">
                <a16:creationId xmlns:a16="http://schemas.microsoft.com/office/drawing/2014/main" id="{EF573271-F504-8C48-9A79-9941F23C0A2F}"/>
              </a:ext>
            </a:extLst>
          </p:cNvPr>
          <p:cNvPicPr>
            <a:picLocks noChangeAspect="1"/>
          </p:cNvPicPr>
          <p:nvPr/>
        </p:nvPicPr>
        <p:blipFill rotWithShape="1">
          <a:blip r:embed="rId8"/>
          <a:srcRect r="54302" b="35703"/>
          <a:stretch/>
        </p:blipFill>
        <p:spPr>
          <a:xfrm>
            <a:off x="4693644" y="15530048"/>
            <a:ext cx="6445824" cy="505772"/>
          </a:xfrm>
          <a:prstGeom prst="rect">
            <a:avLst/>
          </a:prstGeom>
        </p:spPr>
      </p:pic>
      <p:cxnSp>
        <p:nvCxnSpPr>
          <p:cNvPr id="3" name="Straight Arrow Connector 2">
            <a:extLst>
              <a:ext uri="{FF2B5EF4-FFF2-40B4-BE49-F238E27FC236}">
                <a16:creationId xmlns:a16="http://schemas.microsoft.com/office/drawing/2014/main" id="{54127FCA-0418-3A6F-9700-C516981ED711}"/>
              </a:ext>
            </a:extLst>
          </p:cNvPr>
          <p:cNvCxnSpPr>
            <a:cxnSpLocks/>
          </p:cNvCxnSpPr>
          <p:nvPr/>
        </p:nvCxnSpPr>
        <p:spPr>
          <a:xfrm>
            <a:off x="15740494" y="8559589"/>
            <a:ext cx="0" cy="24328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429D64D-6F80-6486-1289-6DEBAADA557F}"/>
              </a:ext>
            </a:extLst>
          </p:cNvPr>
          <p:cNvSpPr/>
          <p:nvPr/>
        </p:nvSpPr>
        <p:spPr>
          <a:xfrm>
            <a:off x="5929312" y="6041675"/>
            <a:ext cx="4167619" cy="25179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Speaker Embedding</a:t>
            </a:r>
          </a:p>
          <a:p>
            <a:pPr algn="ctr"/>
            <a:r>
              <a:rPr lang="en-GB" sz="3600" b="1" dirty="0">
                <a:solidFill>
                  <a:srgbClr val="FFFFFF"/>
                </a:solidFill>
              </a:rPr>
              <a:t>Predictor</a:t>
            </a:r>
          </a:p>
        </p:txBody>
      </p:sp>
      <p:cxnSp>
        <p:nvCxnSpPr>
          <p:cNvPr id="5" name="Straight Arrow Connector 4">
            <a:extLst>
              <a:ext uri="{FF2B5EF4-FFF2-40B4-BE49-F238E27FC236}">
                <a16:creationId xmlns:a16="http://schemas.microsoft.com/office/drawing/2014/main" id="{E588F11F-6C21-074C-A543-179D136B00B3}"/>
              </a:ext>
            </a:extLst>
          </p:cNvPr>
          <p:cNvCxnSpPr>
            <a:cxnSpLocks/>
            <a:stCxn id="4" idx="2"/>
          </p:cNvCxnSpPr>
          <p:nvPr/>
        </p:nvCxnSpPr>
        <p:spPr>
          <a:xfrm>
            <a:off x="8013122" y="8559589"/>
            <a:ext cx="7727372" cy="24328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E1C7301-71D8-2BB4-BB7B-8335ECA0F31F}"/>
              </a:ext>
            </a:extLst>
          </p:cNvPr>
          <p:cNvSpPr txBox="1"/>
          <p:nvPr/>
        </p:nvSpPr>
        <p:spPr>
          <a:xfrm>
            <a:off x="5929312" y="3892616"/>
            <a:ext cx="4167619" cy="1908215"/>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Spectrograms, speaker ID</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Speaker Embedding</a:t>
            </a:r>
          </a:p>
        </p:txBody>
      </p:sp>
    </p:spTree>
    <p:extLst>
      <p:ext uri="{BB962C8B-B14F-4D97-AF65-F5344CB8AC3E}">
        <p14:creationId xmlns:p14="http://schemas.microsoft.com/office/powerpoint/2010/main" val="1180078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GB" dirty="0"/>
              <a:t>Instructed Large Language Model</a:t>
            </a:r>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GB" sz="6000" dirty="0">
                <a:solidFill>
                  <a:srgbClr val="76B900"/>
                </a:solidFill>
                <a:latin typeface="Trebuchet MS"/>
              </a:rPr>
              <a:t>Supervised LLM Finetuning to Follow Instructions and Dialogues</a:t>
            </a:r>
          </a:p>
        </p:txBody>
      </p:sp>
      <p:sp>
        <p:nvSpPr>
          <p:cNvPr id="7" name="TextBox 6">
            <a:extLst>
              <a:ext uri="{FF2B5EF4-FFF2-40B4-BE49-F238E27FC236}">
                <a16:creationId xmlns:a16="http://schemas.microsoft.com/office/drawing/2014/main" id="{318F569D-14C3-36F7-C599-472E53484C20}"/>
              </a:ext>
            </a:extLst>
          </p:cNvPr>
          <p:cNvSpPr txBox="1"/>
          <p:nvPr/>
        </p:nvSpPr>
        <p:spPr>
          <a:xfrm>
            <a:off x="23237247" y="10515446"/>
            <a:ext cx="4651953" cy="631263"/>
          </a:xfrm>
          <a:prstGeom prst="rect">
            <a:avLst/>
          </a:prstGeom>
          <a:noFill/>
          <a:ln w="6350"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457156">
              <a:defRPr/>
            </a:pPr>
            <a:r>
              <a:rPr lang="en-GB" sz="3502" dirty="0">
                <a:solidFill>
                  <a:srgbClr val="000000"/>
                </a:solidFill>
                <a:latin typeface="Open Sans"/>
              </a:rPr>
              <a:t>I can chat with you</a:t>
            </a:r>
            <a:endParaRPr lang="fr-FR" sz="3502" dirty="0">
              <a:solidFill>
                <a:srgbClr val="000000"/>
              </a:solidFill>
              <a:latin typeface="Open Sans"/>
            </a:endParaRPr>
          </a:p>
        </p:txBody>
      </p:sp>
      <p:sp>
        <p:nvSpPr>
          <p:cNvPr id="8" name="Arrow: Right 7">
            <a:extLst>
              <a:ext uri="{FF2B5EF4-FFF2-40B4-BE49-F238E27FC236}">
                <a16:creationId xmlns:a16="http://schemas.microsoft.com/office/drawing/2014/main" id="{4BAF569F-FF11-A9B7-634B-EB00CE317F27}"/>
              </a:ext>
            </a:extLst>
          </p:cNvPr>
          <p:cNvSpPr/>
          <p:nvPr/>
        </p:nvSpPr>
        <p:spPr>
          <a:xfrm>
            <a:off x="11855855" y="10303044"/>
            <a:ext cx="2189410" cy="105606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8000" dirty="0" err="1">
              <a:solidFill>
                <a:schemeClr val="tx1"/>
              </a:solidFill>
              <a:latin typeface="Trebuchet MS" panose="020B0603020202020204" pitchFamily="34" charset="0"/>
            </a:endParaRPr>
          </a:p>
        </p:txBody>
      </p:sp>
      <p:sp>
        <p:nvSpPr>
          <p:cNvPr id="9" name="Arrow: Right 8">
            <a:extLst>
              <a:ext uri="{FF2B5EF4-FFF2-40B4-BE49-F238E27FC236}">
                <a16:creationId xmlns:a16="http://schemas.microsoft.com/office/drawing/2014/main" id="{4C371C1F-5927-C8E6-4F00-F8C3D0F8E564}"/>
              </a:ext>
            </a:extLst>
          </p:cNvPr>
          <p:cNvSpPr/>
          <p:nvPr/>
        </p:nvSpPr>
        <p:spPr>
          <a:xfrm>
            <a:off x="20590225" y="10303044"/>
            <a:ext cx="2189410" cy="105606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8000" dirty="0" err="1">
              <a:solidFill>
                <a:schemeClr val="tx1"/>
              </a:solidFill>
              <a:latin typeface="Trebuchet MS" panose="020B0603020202020204" pitchFamily="34" charset="0"/>
            </a:endParaRPr>
          </a:p>
        </p:txBody>
      </p:sp>
      <p:pic>
        <p:nvPicPr>
          <p:cNvPr id="12" name="Picture 11">
            <a:extLst>
              <a:ext uri="{FF2B5EF4-FFF2-40B4-BE49-F238E27FC236}">
                <a16:creationId xmlns:a16="http://schemas.microsoft.com/office/drawing/2014/main" id="{5B4622D5-0455-0660-C032-BBF8019DA85A}"/>
              </a:ext>
            </a:extLst>
          </p:cNvPr>
          <p:cNvPicPr>
            <a:picLocks noChangeAspect="1"/>
          </p:cNvPicPr>
          <p:nvPr/>
        </p:nvPicPr>
        <p:blipFill>
          <a:blip r:embed="rId3"/>
          <a:stretch>
            <a:fillRect/>
          </a:stretch>
        </p:blipFill>
        <p:spPr>
          <a:xfrm>
            <a:off x="14754463" y="7625163"/>
            <a:ext cx="5378150" cy="6166958"/>
          </a:xfrm>
          <a:prstGeom prst="rect">
            <a:avLst/>
          </a:prstGeom>
        </p:spPr>
      </p:pic>
      <p:sp>
        <p:nvSpPr>
          <p:cNvPr id="10" name="TextBox 9">
            <a:extLst>
              <a:ext uri="{FF2B5EF4-FFF2-40B4-BE49-F238E27FC236}">
                <a16:creationId xmlns:a16="http://schemas.microsoft.com/office/drawing/2014/main" id="{18F983A8-EEC5-B455-CFDF-84F1C51F6815}"/>
              </a:ext>
            </a:extLst>
          </p:cNvPr>
          <p:cNvSpPr txBox="1"/>
          <p:nvPr/>
        </p:nvSpPr>
        <p:spPr>
          <a:xfrm>
            <a:off x="1190485" y="7820798"/>
            <a:ext cx="10436564" cy="6559488"/>
          </a:xfrm>
          <a:prstGeom prst="rect">
            <a:avLst/>
          </a:prstGeom>
          <a:noFill/>
          <a:ln>
            <a:solidFill>
              <a:schemeClr val="bg1"/>
            </a:solidFill>
          </a:ln>
        </p:spPr>
        <p:txBody>
          <a:bodyPr wrap="square">
            <a:spAutoFit/>
          </a:bodyPr>
          <a:lstStyle/>
          <a:p>
            <a:r>
              <a:rPr lang="en-GB" sz="3502" b="1" dirty="0">
                <a:solidFill>
                  <a:srgbClr val="000000"/>
                </a:solidFill>
                <a:latin typeface="Open Sans"/>
              </a:rPr>
              <a:t>System: </a:t>
            </a:r>
            <a:r>
              <a:rPr lang="en-GB" sz="3502" dirty="0">
                <a:solidFill>
                  <a:srgbClr val="000000"/>
                </a:solidFill>
                <a:latin typeface="Open Sans"/>
              </a:rPr>
              <a:t>A chat between a curious user and an artificial intelligence assistant. The assistant gives helpful, detailed, and polite answers to the user's questions.</a:t>
            </a:r>
          </a:p>
          <a:p>
            <a:endParaRPr lang="en-GB" sz="3502" dirty="0">
              <a:solidFill>
                <a:srgbClr val="000000"/>
              </a:solidFill>
              <a:latin typeface="Open Sans"/>
            </a:endParaRPr>
          </a:p>
          <a:p>
            <a:r>
              <a:rPr lang="en-GB" sz="3502" b="1" dirty="0">
                <a:solidFill>
                  <a:srgbClr val="000000"/>
                </a:solidFill>
                <a:latin typeface="Open Sans"/>
              </a:rPr>
              <a:t>Conversations:</a:t>
            </a:r>
          </a:p>
          <a:p>
            <a:r>
              <a:rPr lang="en-GB" sz="3502" dirty="0">
                <a:solidFill>
                  <a:srgbClr val="000000"/>
                </a:solidFill>
                <a:latin typeface="Open Sans"/>
              </a:rPr>
              <a:t>	</a:t>
            </a:r>
            <a:r>
              <a:rPr lang="en-GB" sz="3502" b="1" dirty="0">
                <a:solidFill>
                  <a:srgbClr val="000000"/>
                </a:solidFill>
                <a:latin typeface="Open Sans"/>
              </a:rPr>
              <a:t>User: </a:t>
            </a:r>
            <a:r>
              <a:rPr lang="en-GB" sz="3502" dirty="0">
                <a:solidFill>
                  <a:srgbClr val="000000"/>
                </a:solidFill>
                <a:latin typeface="Open Sans"/>
              </a:rPr>
              <a:t>Who are you?</a:t>
            </a:r>
          </a:p>
          <a:p>
            <a:r>
              <a:rPr lang="en-GB" sz="3502" dirty="0">
                <a:solidFill>
                  <a:srgbClr val="000000"/>
                </a:solidFill>
                <a:latin typeface="Open Sans"/>
              </a:rPr>
              <a:t>    </a:t>
            </a:r>
            <a:r>
              <a:rPr lang="en-GB" sz="3502" b="1" dirty="0">
                <a:solidFill>
                  <a:srgbClr val="000000"/>
                </a:solidFill>
                <a:latin typeface="Open Sans"/>
              </a:rPr>
              <a:t>Assistant: </a:t>
            </a:r>
            <a:r>
              <a:rPr lang="en-GB" sz="3502" dirty="0">
                <a:solidFill>
                  <a:srgbClr val="000000"/>
                </a:solidFill>
                <a:latin typeface="Open Sans"/>
              </a:rPr>
              <a:t>I am NV Assistant, a language 	model trained by researchers from NVIDIA 	NeMo team.</a:t>
            </a:r>
          </a:p>
          <a:p>
            <a:r>
              <a:rPr lang="en-GB" sz="3502" dirty="0">
                <a:solidFill>
                  <a:srgbClr val="000000"/>
                </a:solidFill>
                <a:latin typeface="Open Sans"/>
              </a:rPr>
              <a:t>    </a:t>
            </a:r>
            <a:r>
              <a:rPr lang="en-GB" sz="3502" b="1" dirty="0">
                <a:solidFill>
                  <a:srgbClr val="000000"/>
                </a:solidFill>
                <a:latin typeface="Open Sans"/>
              </a:rPr>
              <a:t>User: </a:t>
            </a:r>
            <a:r>
              <a:rPr lang="en-GB" sz="3502" dirty="0">
                <a:solidFill>
                  <a:srgbClr val="000000"/>
                </a:solidFill>
                <a:latin typeface="Open Sans"/>
              </a:rPr>
              <a:t>What can you do?</a:t>
            </a:r>
          </a:p>
          <a:p>
            <a:r>
              <a:rPr lang="en-GB" sz="3502" dirty="0">
                <a:solidFill>
                  <a:srgbClr val="000000"/>
                </a:solidFill>
                <a:latin typeface="Open Sans"/>
              </a:rPr>
              <a:t>    </a:t>
            </a:r>
            <a:r>
              <a:rPr lang="en-GB" sz="3502" b="1" dirty="0">
                <a:solidFill>
                  <a:srgbClr val="000000"/>
                </a:solidFill>
                <a:latin typeface="Open Sans"/>
              </a:rPr>
              <a:t>Assistant:</a:t>
            </a:r>
          </a:p>
        </p:txBody>
      </p:sp>
      <p:sp>
        <p:nvSpPr>
          <p:cNvPr id="6" name="TextBox 5">
            <a:extLst>
              <a:ext uri="{FF2B5EF4-FFF2-40B4-BE49-F238E27FC236}">
                <a16:creationId xmlns:a16="http://schemas.microsoft.com/office/drawing/2014/main" id="{306BEB05-4ACB-A66B-F485-F8ACB592A31E}"/>
              </a:ext>
            </a:extLst>
          </p:cNvPr>
          <p:cNvSpPr txBox="1"/>
          <p:nvPr/>
        </p:nvSpPr>
        <p:spPr>
          <a:xfrm>
            <a:off x="329265" y="19854551"/>
            <a:ext cx="5830903" cy="400110"/>
          </a:xfrm>
          <a:prstGeom prst="rect">
            <a:avLst/>
          </a:prstGeom>
          <a:noFill/>
        </p:spPr>
        <p:txBody>
          <a:bodyPr wrap="square">
            <a:spAutoFit/>
          </a:bodyPr>
          <a:lstStyle/>
          <a:p>
            <a:r>
              <a:rPr lang="en-GB" sz="2000" dirty="0">
                <a:hlinkClick r:id="rId4"/>
              </a:rPr>
              <a:t>Data Examples NeMo-Megatron-Launcher</a:t>
            </a:r>
            <a:endParaRPr lang="en-GB" sz="2000" dirty="0"/>
          </a:p>
        </p:txBody>
      </p:sp>
    </p:spTree>
    <p:extLst>
      <p:ext uri="{BB962C8B-B14F-4D97-AF65-F5344CB8AC3E}">
        <p14:creationId xmlns:p14="http://schemas.microsoft.com/office/powerpoint/2010/main" val="3685818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57D0E-23FE-F196-22E2-E19D98A21EAC}"/>
              </a:ext>
            </a:extLst>
          </p:cNvPr>
          <p:cNvSpPr>
            <a:spLocks noGrp="1"/>
          </p:cNvSpPr>
          <p:nvPr>
            <p:ph type="title"/>
          </p:nvPr>
        </p:nvSpPr>
        <p:spPr/>
        <p:txBody>
          <a:bodyPr/>
          <a:lstStyle/>
          <a:p>
            <a:r>
              <a:rPr lang="en-US" dirty="0"/>
              <a:t>LLM-Powered Dialog Manager</a:t>
            </a:r>
            <a:endParaRPr lang="en-NL" dirty="0"/>
          </a:p>
        </p:txBody>
      </p:sp>
      <p:sp>
        <p:nvSpPr>
          <p:cNvPr id="4" name="Text Placeholder 3">
            <a:extLst>
              <a:ext uri="{FF2B5EF4-FFF2-40B4-BE49-F238E27FC236}">
                <a16:creationId xmlns:a16="http://schemas.microsoft.com/office/drawing/2014/main" id="{DACBA8F6-DD7F-F67E-98C9-A247DD615F24}"/>
              </a:ext>
            </a:extLst>
          </p:cNvPr>
          <p:cNvSpPr>
            <a:spLocks noGrp="1"/>
          </p:cNvSpPr>
          <p:nvPr>
            <p:ph type="body" sz="quarter" idx="10"/>
          </p:nvPr>
        </p:nvSpPr>
        <p:spPr/>
        <p:txBody>
          <a:bodyPr/>
          <a:lstStyle/>
          <a:p>
            <a:r>
              <a:rPr lang="en-GB" dirty="0"/>
              <a:t>Example: </a:t>
            </a:r>
            <a:r>
              <a:rPr lang="en-GB" dirty="0" err="1"/>
              <a:t>ChatGPT</a:t>
            </a:r>
            <a:endParaRPr lang="en-GB" dirty="0"/>
          </a:p>
        </p:txBody>
      </p:sp>
      <p:pic>
        <p:nvPicPr>
          <p:cNvPr id="3" name="Picture 2" descr="OpenAI's ChatGPT chatbot crosses one million users in less than a week |  Technology News,The Indian Express">
            <a:extLst>
              <a:ext uri="{FF2B5EF4-FFF2-40B4-BE49-F238E27FC236}">
                <a16:creationId xmlns:a16="http://schemas.microsoft.com/office/drawing/2014/main" id="{03AF344A-8DFD-A82E-3D30-0D87B333D7B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04576" y="7897548"/>
            <a:ext cx="14813349" cy="8233752"/>
          </a:xfrm>
          <a:prstGeom prst="roundRect">
            <a:avLst>
              <a:gd name="adj" fmla="val 875"/>
            </a:avLst>
          </a:prstGeom>
          <a:noFill/>
          <a:ln>
            <a:noFill/>
          </a:ln>
          <a:effectLst>
            <a:outerShdw blurRad="57150" dist="19050" dir="5400000" algn="bl" rotWithShape="0">
              <a:srgbClr val="000000">
                <a:alpha val="50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321F29-95CD-EE50-FD1A-805D52D2ED3B}"/>
              </a:ext>
            </a:extLst>
          </p:cNvPr>
          <p:cNvPicPr>
            <a:picLocks noChangeAspect="1"/>
          </p:cNvPicPr>
          <p:nvPr/>
        </p:nvPicPr>
        <p:blipFill>
          <a:blip r:embed="rId4">
            <a:alphaModFix/>
          </a:blip>
          <a:stretch>
            <a:fillRect/>
          </a:stretch>
        </p:blipFill>
        <p:spPr>
          <a:xfrm>
            <a:off x="17973942" y="5001771"/>
            <a:ext cx="12902298" cy="5791554"/>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6" name="Picture 5">
            <a:extLst>
              <a:ext uri="{FF2B5EF4-FFF2-40B4-BE49-F238E27FC236}">
                <a16:creationId xmlns:a16="http://schemas.microsoft.com/office/drawing/2014/main" id="{15233FD8-650B-CE6D-AEC5-984E4686FBE9}"/>
              </a:ext>
            </a:extLst>
          </p:cNvPr>
          <p:cNvPicPr>
            <a:picLocks noChangeAspect="1"/>
          </p:cNvPicPr>
          <p:nvPr/>
        </p:nvPicPr>
        <p:blipFill>
          <a:blip r:embed="rId5">
            <a:alphaModFix/>
          </a:blip>
          <a:stretch>
            <a:fillRect/>
          </a:stretch>
        </p:blipFill>
        <p:spPr>
          <a:xfrm>
            <a:off x="20458082" y="10976402"/>
            <a:ext cx="14813349" cy="8323341"/>
          </a:xfrm>
          <a:prstGeom prst="roundRect">
            <a:avLst>
              <a:gd name="adj" fmla="val 875"/>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057895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47970" y="4122616"/>
            <a:ext cx="17502414" cy="1348061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pPr defTabSz="1523940" fontAlgn="base">
              <a:spcBef>
                <a:spcPct val="0"/>
              </a:spcBef>
              <a:spcAft>
                <a:spcPct val="0"/>
              </a:spcAft>
              <a:defRPr/>
            </a:pPr>
            <a:r>
              <a:rPr lang="en-US" sz="7200" dirty="0">
                <a:solidFill>
                  <a:srgbClr val="76B900"/>
                </a:solidFill>
                <a:latin typeface="Trebuchet MS"/>
              </a:rPr>
              <a:t>Lecture</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Speech Synthesis</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TTS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Natural Language Understanding</a:t>
            </a:r>
          </a:p>
          <a:p>
            <a:pPr marL="2665730" lvl="1" indent="-1143000">
              <a:buFont typeface="Arial" panose="020B0604020202020204" pitchFamily="34" charset="0"/>
              <a:buChar char="•"/>
            </a:pPr>
            <a:r>
              <a:rPr lang="en-US" sz="7200" dirty="0">
                <a:solidFill>
                  <a:schemeClr val="bg1"/>
                </a:solidFill>
                <a:latin typeface="Trebuchet MS"/>
              </a:rPr>
              <a:t>NLU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Dialog Manager</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tx2"/>
                </a:solidFill>
                <a:latin typeface="Trebuchet MS"/>
              </a:rPr>
              <a:t>Lab overview</a:t>
            </a:r>
          </a:p>
          <a:p>
            <a:pPr marL="1522730" lvl="1" defTabSz="1523940" fontAlgn="base">
              <a:spcBef>
                <a:spcPct val="0"/>
              </a:spcBef>
              <a:spcAft>
                <a:spcPct val="0"/>
              </a:spcAft>
              <a:defRPr/>
            </a:pPr>
            <a:endParaRPr lang="en-US" sz="7200" dirty="0">
              <a:solidFill>
                <a:srgbClr val="FFFFFF"/>
              </a:solidFill>
              <a:latin typeface="Trebuchet MS"/>
            </a:endParaRPr>
          </a:p>
          <a:p>
            <a:pPr defTabSz="1523940" fontAlgn="base">
              <a:spcBef>
                <a:spcPct val="0"/>
              </a:spcBef>
              <a:spcAft>
                <a:spcPct val="0"/>
              </a:spcAft>
              <a:defRPr/>
            </a:pPr>
            <a:r>
              <a:rPr lang="en-US" sz="7200" dirty="0">
                <a:solidFill>
                  <a:srgbClr val="76B900"/>
                </a:solidFill>
                <a:latin typeface="Trebuchet MS"/>
              </a:rPr>
              <a:t>Lab</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Investigate TTS Pipeline with NeMo and Riva</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ASR, TTS and NLP Customization</a:t>
            </a:r>
            <a:endParaRPr lang="en-US" sz="7200" dirty="0">
              <a:solidFill>
                <a:srgbClr val="FFFFFF"/>
              </a:solidFill>
              <a:latin typeface="Trebuchet MS"/>
            </a:endParaRP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2</a:t>
            </a:r>
          </a:p>
        </p:txBody>
      </p:sp>
      <p:sp>
        <p:nvSpPr>
          <p:cNvPr id="6" name="Rectangle: Rounded Corners 5">
            <a:extLst>
              <a:ext uri="{FF2B5EF4-FFF2-40B4-BE49-F238E27FC236}">
                <a16:creationId xmlns:a16="http://schemas.microsoft.com/office/drawing/2014/main" id="{BC12F6AF-8FED-D04B-C562-178C1CFEF2E7}"/>
              </a:ext>
            </a:extLst>
          </p:cNvPr>
          <p:cNvSpPr/>
          <p:nvPr/>
        </p:nvSpPr>
        <p:spPr>
          <a:xfrm>
            <a:off x="19293477" y="10862922"/>
            <a:ext cx="14829245" cy="1285239"/>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302DBEB0-73B2-73C4-0318-426C390DC041}"/>
              </a:ext>
            </a:extLst>
          </p:cNvPr>
          <p:cNvSpPr txBox="1"/>
          <p:nvPr/>
        </p:nvSpPr>
        <p:spPr>
          <a:xfrm>
            <a:off x="18288000" y="585212"/>
            <a:ext cx="16840200" cy="3046988"/>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TTS  and Conversational AI Customization (Part 2)</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4087897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A756-D664-4B98-A9FD-4E7302F95B02}"/>
              </a:ext>
            </a:extLst>
          </p:cNvPr>
          <p:cNvSpPr>
            <a:spLocks noGrp="1"/>
          </p:cNvSpPr>
          <p:nvPr>
            <p:ph type="title"/>
          </p:nvPr>
        </p:nvSpPr>
        <p:spPr/>
        <p:txBody>
          <a:bodyPr/>
          <a:lstStyle/>
          <a:p>
            <a:r>
              <a:rPr lang="en-GB" dirty="0"/>
              <a:t>The Goal of the Lab</a:t>
            </a:r>
            <a:endParaRPr lang="en-US" dirty="0"/>
          </a:p>
        </p:txBody>
      </p:sp>
      <p:sp>
        <p:nvSpPr>
          <p:cNvPr id="5" name="Text Placeholder 4">
            <a:extLst>
              <a:ext uri="{FF2B5EF4-FFF2-40B4-BE49-F238E27FC236}">
                <a16:creationId xmlns:a16="http://schemas.microsoft.com/office/drawing/2014/main" id="{7A6AB712-FB56-4BBA-A72B-6340E1EC6A1F}"/>
              </a:ext>
            </a:extLst>
          </p:cNvPr>
          <p:cNvSpPr>
            <a:spLocks noGrp="1"/>
          </p:cNvSpPr>
          <p:nvPr>
            <p:ph type="body" sz="quarter" idx="10"/>
          </p:nvPr>
        </p:nvSpPr>
        <p:spPr/>
        <p:txBody>
          <a:bodyPr/>
          <a:lstStyle/>
          <a:p>
            <a:r>
              <a:rPr lang="en-GB" dirty="0"/>
              <a:t>Beyond OOTB models</a:t>
            </a:r>
            <a:endParaRPr lang="en-US" dirty="0"/>
          </a:p>
        </p:txBody>
      </p:sp>
      <p:sp>
        <p:nvSpPr>
          <p:cNvPr id="7" name="Content Placeholder 6">
            <a:extLst>
              <a:ext uri="{FF2B5EF4-FFF2-40B4-BE49-F238E27FC236}">
                <a16:creationId xmlns:a16="http://schemas.microsoft.com/office/drawing/2014/main" id="{E6B6CF5F-C145-8B82-1CB0-B02C347B9378}"/>
              </a:ext>
            </a:extLst>
          </p:cNvPr>
          <p:cNvSpPr>
            <a:spLocks noGrp="1"/>
          </p:cNvSpPr>
          <p:nvPr>
            <p:ph idx="1"/>
          </p:nvPr>
        </p:nvSpPr>
        <p:spPr>
          <a:xfrm>
            <a:off x="2514600" y="4846320"/>
            <a:ext cx="14652523" cy="12999228"/>
          </a:xfrm>
        </p:spPr>
        <p:txBody>
          <a:bodyPr/>
          <a:lstStyle/>
          <a:p>
            <a:pPr marL="742950" indent="-742950">
              <a:buFont typeface="+mj-lt"/>
              <a:buAutoNum type="arabicPeriod"/>
            </a:pPr>
            <a:endParaRPr lang="en-GB" dirty="0"/>
          </a:p>
          <a:p>
            <a:pPr marL="742950" indent="-742950">
              <a:buFont typeface="+mj-lt"/>
              <a:buAutoNum type="arabicPeriod"/>
            </a:pPr>
            <a:endParaRPr lang="en-GB" dirty="0"/>
          </a:p>
          <a:p>
            <a:pPr marL="742950" indent="-742950">
              <a:buFont typeface="+mj-lt"/>
              <a:buAutoNum type="arabicPeriod"/>
            </a:pPr>
            <a:r>
              <a:rPr lang="en-GB" dirty="0"/>
              <a:t>Build a virtual assistant agent with Riva ASR &amp; TTS, and a simple finite state DM</a:t>
            </a:r>
          </a:p>
          <a:p>
            <a:pPr marL="742950" indent="-742950">
              <a:buFont typeface="+mj-lt"/>
              <a:buAutoNum type="arabicPeriod"/>
            </a:pPr>
            <a:endParaRPr lang="en-GB" dirty="0"/>
          </a:p>
          <a:p>
            <a:pPr marL="742950" indent="-742950">
              <a:buFont typeface="+mj-lt"/>
              <a:buAutoNum type="arabicPeriod"/>
            </a:pPr>
            <a:r>
              <a:rPr lang="en-GB" dirty="0"/>
              <a:t>Customize </a:t>
            </a:r>
          </a:p>
          <a:p>
            <a:pPr marL="1657350" lvl="1" indent="-742950">
              <a:buFont typeface="+mj-lt"/>
              <a:buAutoNum type="arabicPeriod"/>
            </a:pPr>
            <a:r>
              <a:rPr lang="en-GB" dirty="0"/>
              <a:t>ASR: Word boosting, Lexicon Mapping</a:t>
            </a:r>
          </a:p>
          <a:p>
            <a:pPr marL="1657350" lvl="1" indent="-742950">
              <a:buFont typeface="+mj-lt"/>
              <a:buAutoNum type="arabicPeriod"/>
            </a:pPr>
            <a:r>
              <a:rPr lang="en-GB" dirty="0"/>
              <a:t>TTS: pronunciations </a:t>
            </a:r>
          </a:p>
          <a:p>
            <a:pPr marL="1657350" lvl="1" indent="-742950">
              <a:buFont typeface="+mj-lt"/>
              <a:buAutoNum type="arabicPeriod"/>
            </a:pPr>
            <a:r>
              <a:rPr lang="en-GB" dirty="0"/>
              <a:t>NLU: Named Entity Recognition for a Restaurant context</a:t>
            </a:r>
          </a:p>
        </p:txBody>
      </p:sp>
      <p:pic>
        <p:nvPicPr>
          <p:cNvPr id="9" name="Picture 8" descr="A picture containing indoor&#10;&#10;Description automatically generated">
            <a:extLst>
              <a:ext uri="{FF2B5EF4-FFF2-40B4-BE49-F238E27FC236}">
                <a16:creationId xmlns:a16="http://schemas.microsoft.com/office/drawing/2014/main" id="{B429F6FC-1BCE-224D-7922-A8B5FEF4810A}"/>
              </a:ext>
            </a:extLst>
          </p:cNvPr>
          <p:cNvPicPr>
            <a:picLocks noChangeAspect="1"/>
          </p:cNvPicPr>
          <p:nvPr/>
        </p:nvPicPr>
        <p:blipFill rotWithShape="1">
          <a:blip r:embed="rId3">
            <a:extLst>
              <a:ext uri="{28A0092B-C50C-407E-A947-70E740481C1C}">
                <a14:useLocalDpi xmlns:a14="http://schemas.microsoft.com/office/drawing/2010/main" val="0"/>
              </a:ext>
            </a:extLst>
          </a:blip>
          <a:srcRect l="30361" t="25437" r="54007" b="53613"/>
          <a:stretch/>
        </p:blipFill>
        <p:spPr>
          <a:xfrm>
            <a:off x="18288000" y="4846320"/>
            <a:ext cx="15562610" cy="11731976"/>
          </a:xfrm>
          <a:prstGeom prst="rect">
            <a:avLst/>
          </a:prstGeom>
          <a:ln w="3175">
            <a:solidFill>
              <a:schemeClr val="bg1"/>
            </a:solidFill>
          </a:ln>
        </p:spPr>
      </p:pic>
    </p:spTree>
    <p:extLst>
      <p:ext uri="{BB962C8B-B14F-4D97-AF65-F5344CB8AC3E}">
        <p14:creationId xmlns:p14="http://schemas.microsoft.com/office/powerpoint/2010/main" val="2429286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55" name="Google Shape;853;p7">
            <a:extLst>
              <a:ext uri="{FF2B5EF4-FFF2-40B4-BE49-F238E27FC236}">
                <a16:creationId xmlns:a16="http://schemas.microsoft.com/office/drawing/2014/main" id="{8FC9C956-4A23-41E2-B928-F3AF360FD71E}"/>
              </a:ext>
            </a:extLst>
          </p:cNvPr>
          <p:cNvSpPr/>
          <p:nvPr/>
        </p:nvSpPr>
        <p:spPr>
          <a:xfrm>
            <a:off x="10183808" y="6301667"/>
            <a:ext cx="21407433" cy="5489187"/>
          </a:xfrm>
          <a:prstGeom prst="rect">
            <a:avLst/>
          </a:prstGeom>
          <a:solidFill>
            <a:schemeClr val="dk1">
              <a:alpha val="81176"/>
            </a:schemeClr>
          </a:solidFill>
          <a:ln w="31750" cap="flat" cmpd="sng">
            <a:solidFill>
              <a:schemeClr val="tx1">
                <a:lumMod val="95000"/>
              </a:schemeClr>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274275" tIns="274275" rIns="274275" bIns="137100" anchor="t" anchorCtr="0">
            <a:noAutofit/>
          </a:bodyPr>
          <a:lstStyle/>
          <a:p>
            <a:pPr algn="ctr" defTabSz="2742927">
              <a:buSzPts val="1067"/>
              <a:defRPr/>
            </a:pPr>
            <a:endParaRPr sz="5400">
              <a:solidFill>
                <a:srgbClr val="CDCDCD"/>
              </a:solidFill>
              <a:latin typeface="NVIDIA Sans" panose="020B0503020203020204" pitchFamily="34" charset="0"/>
              <a:cs typeface="NVIDIA Sans" panose="020B0503020203020204" pitchFamily="34" charset="0"/>
            </a:endParaRPr>
          </a:p>
        </p:txBody>
      </p:sp>
      <p:sp>
        <p:nvSpPr>
          <p:cNvPr id="1236" name="Google Shape;1236;p19"/>
          <p:cNvSpPr txBox="1">
            <a:spLocks noGrp="1"/>
          </p:cNvSpPr>
          <p:nvPr>
            <p:ph type="title"/>
          </p:nvPr>
        </p:nvSpPr>
        <p:spPr>
          <a:xfrm>
            <a:off x="2958162" y="51699"/>
            <a:ext cx="30785586" cy="1824216"/>
          </a:xfrm>
          <a:prstGeom prst="rect">
            <a:avLst/>
          </a:prstGeom>
          <a:noFill/>
          <a:ln>
            <a:noFill/>
          </a:ln>
        </p:spPr>
        <p:txBody>
          <a:bodyPr spcFirstLastPara="1" vert="horz" wrap="square" lIns="274275" tIns="137100" rIns="274275" bIns="137100" rtlCol="0" anchor="b" anchorCtr="0">
            <a:normAutofit/>
          </a:bodyPr>
          <a:lstStyle/>
          <a:p>
            <a:pPr algn="ctr"/>
            <a:r>
              <a:rPr lang="en-US">
                <a:latin typeface="NVIDIA Sans" panose="020B0503020203020204" pitchFamily="34" charset="0"/>
                <a:cs typeface="NVIDIA Sans" panose="020B0503020203020204" pitchFamily="34" charset="0"/>
              </a:rPr>
              <a:t>CUSTOMIZATIONS ACROSS RIVA ASR PIPELINE</a:t>
            </a:r>
            <a:endParaRPr>
              <a:latin typeface="NVIDIA Sans" panose="020B0503020203020204" pitchFamily="34" charset="0"/>
              <a:cs typeface="NVIDIA Sans" panose="020B0503020203020204" pitchFamily="34" charset="0"/>
            </a:endParaRPr>
          </a:p>
        </p:txBody>
      </p:sp>
      <p:cxnSp>
        <p:nvCxnSpPr>
          <p:cNvPr id="31" name="Google Shape;857;p7">
            <a:extLst>
              <a:ext uri="{FF2B5EF4-FFF2-40B4-BE49-F238E27FC236}">
                <a16:creationId xmlns:a16="http://schemas.microsoft.com/office/drawing/2014/main" id="{D04163D1-121C-4CEF-9FA0-1890B1D2042E}"/>
              </a:ext>
            </a:extLst>
          </p:cNvPr>
          <p:cNvCxnSpPr>
            <a:cxnSpLocks/>
          </p:cNvCxnSpPr>
          <p:nvPr/>
        </p:nvCxnSpPr>
        <p:spPr>
          <a:xfrm flipV="1">
            <a:off x="17323910" y="9151397"/>
            <a:ext cx="1659447" cy="4593"/>
          </a:xfrm>
          <a:prstGeom prst="straightConnector1">
            <a:avLst/>
          </a:prstGeom>
          <a:ln w="12700">
            <a:solidFill>
              <a:schemeClr val="bg1"/>
            </a:solidFill>
            <a:headEnd type="none" w="sm" len="sm"/>
            <a:tailEnd type="stealth" w="med" len="lg"/>
          </a:ln>
        </p:spPr>
        <p:style>
          <a:lnRef idx="1">
            <a:schemeClr val="dk1"/>
          </a:lnRef>
          <a:fillRef idx="0">
            <a:schemeClr val="dk1"/>
          </a:fillRef>
          <a:effectRef idx="0">
            <a:schemeClr val="dk1"/>
          </a:effectRef>
          <a:fontRef idx="minor">
            <a:schemeClr val="tx1"/>
          </a:fontRef>
        </p:style>
      </p:cxnSp>
      <p:sp>
        <p:nvSpPr>
          <p:cNvPr id="32" name="Google Shape;861;p7">
            <a:extLst>
              <a:ext uri="{FF2B5EF4-FFF2-40B4-BE49-F238E27FC236}">
                <a16:creationId xmlns:a16="http://schemas.microsoft.com/office/drawing/2014/main" id="{F379D018-3B33-4B35-90F3-BEB4497A4650}"/>
              </a:ext>
            </a:extLst>
          </p:cNvPr>
          <p:cNvSpPr txBox="1"/>
          <p:nvPr/>
        </p:nvSpPr>
        <p:spPr>
          <a:xfrm>
            <a:off x="9896354" y="10102938"/>
            <a:ext cx="4386441" cy="738543"/>
          </a:xfrm>
          <a:prstGeom prst="rect">
            <a:avLst/>
          </a:prstGeom>
          <a:noFill/>
          <a:ln>
            <a:noFill/>
          </a:ln>
        </p:spPr>
        <p:txBody>
          <a:bodyPr spcFirstLastPara="1" wrap="square" lIns="274275" tIns="137100" rIns="274275" bIns="137100" anchor="t" anchorCtr="0">
            <a:spAutoFit/>
          </a:bodyPr>
          <a:lstStyle/>
          <a:p>
            <a:pPr algn="ctr" defTabSz="2742927">
              <a:buSzPts val="800"/>
              <a:defRPr/>
            </a:pPr>
            <a:r>
              <a:rPr lang="en-US" sz="3000">
                <a:solidFill>
                  <a:srgbClr val="000000"/>
                </a:solidFill>
                <a:latin typeface="NVIDIA Sans" panose="020B0503020203020204" pitchFamily="34" charset="0"/>
                <a:cs typeface="NVIDIA Sans" panose="020B0503020203020204" pitchFamily="34" charset="0"/>
              </a:rPr>
              <a:t>Feature Extraction</a:t>
            </a:r>
            <a:endParaRPr sz="3000">
              <a:solidFill>
                <a:srgbClr val="000000"/>
              </a:solidFill>
              <a:latin typeface="NVIDIA Sans" panose="020B0503020203020204" pitchFamily="34" charset="0"/>
              <a:cs typeface="NVIDIA Sans" panose="020B0503020203020204" pitchFamily="34" charset="0"/>
            </a:endParaRPr>
          </a:p>
        </p:txBody>
      </p:sp>
      <p:sp>
        <p:nvSpPr>
          <p:cNvPr id="33" name="Google Shape;862;p7">
            <a:extLst>
              <a:ext uri="{FF2B5EF4-FFF2-40B4-BE49-F238E27FC236}">
                <a16:creationId xmlns:a16="http://schemas.microsoft.com/office/drawing/2014/main" id="{6B4E81E9-3460-4964-939F-D7092DACFDED}"/>
              </a:ext>
            </a:extLst>
          </p:cNvPr>
          <p:cNvSpPr txBox="1"/>
          <p:nvPr/>
        </p:nvSpPr>
        <p:spPr>
          <a:xfrm>
            <a:off x="14576880" y="10058190"/>
            <a:ext cx="3391938" cy="738543"/>
          </a:xfrm>
          <a:prstGeom prst="rect">
            <a:avLst/>
          </a:prstGeom>
          <a:noFill/>
          <a:ln>
            <a:noFill/>
          </a:ln>
        </p:spPr>
        <p:txBody>
          <a:bodyPr spcFirstLastPara="1" wrap="square" lIns="274275" tIns="137100" rIns="274275" bIns="137100" anchor="t" anchorCtr="0">
            <a:spAutoFit/>
          </a:bodyPr>
          <a:lstStyle/>
          <a:p>
            <a:pPr algn="ctr" defTabSz="2742927">
              <a:buSzPts val="800"/>
              <a:defRPr/>
            </a:pPr>
            <a:r>
              <a:rPr lang="en-US" sz="3000">
                <a:solidFill>
                  <a:srgbClr val="000000"/>
                </a:solidFill>
                <a:latin typeface="NVIDIA Sans" panose="020B0503020203020204" pitchFamily="34" charset="0"/>
                <a:cs typeface="NVIDIA Sans" panose="020B0503020203020204" pitchFamily="34" charset="0"/>
              </a:rPr>
              <a:t>Acoustic Model</a:t>
            </a:r>
            <a:endParaRPr sz="3000">
              <a:solidFill>
                <a:srgbClr val="000000"/>
              </a:solidFill>
              <a:latin typeface="NVIDIA Sans" panose="020B0503020203020204" pitchFamily="34" charset="0"/>
              <a:cs typeface="NVIDIA Sans" panose="020B0503020203020204" pitchFamily="34" charset="0"/>
            </a:endParaRPr>
          </a:p>
        </p:txBody>
      </p:sp>
      <p:sp>
        <p:nvSpPr>
          <p:cNvPr id="34" name="Google Shape;863;p7">
            <a:extLst>
              <a:ext uri="{FF2B5EF4-FFF2-40B4-BE49-F238E27FC236}">
                <a16:creationId xmlns:a16="http://schemas.microsoft.com/office/drawing/2014/main" id="{AB4D88E9-37A7-43D2-A434-C22D1B3452B0}"/>
              </a:ext>
            </a:extLst>
          </p:cNvPr>
          <p:cNvSpPr txBox="1"/>
          <p:nvPr/>
        </p:nvSpPr>
        <p:spPr>
          <a:xfrm>
            <a:off x="18556997" y="9867444"/>
            <a:ext cx="3934467" cy="1200207"/>
          </a:xfrm>
          <a:prstGeom prst="rect">
            <a:avLst/>
          </a:prstGeom>
          <a:noFill/>
          <a:ln>
            <a:noFill/>
          </a:ln>
        </p:spPr>
        <p:txBody>
          <a:bodyPr spcFirstLastPara="1" wrap="square" lIns="274275" tIns="137100" rIns="274275" bIns="137100" anchor="t" anchorCtr="0">
            <a:spAutoFit/>
          </a:bodyPr>
          <a:lstStyle/>
          <a:p>
            <a:pPr algn="ctr" defTabSz="2742927">
              <a:buSzPts val="800"/>
              <a:defRPr/>
            </a:pPr>
            <a:r>
              <a:rPr lang="en-US" sz="3000">
                <a:solidFill>
                  <a:srgbClr val="000000"/>
                </a:solidFill>
                <a:latin typeface="NVIDIA Sans" panose="020B0503020203020204" pitchFamily="34" charset="0"/>
                <a:cs typeface="NVIDIA Sans" panose="020B0503020203020204" pitchFamily="34" charset="0"/>
              </a:rPr>
              <a:t>Decoder &amp; N-Gram Language Model</a:t>
            </a:r>
            <a:endParaRPr sz="3000">
              <a:solidFill>
                <a:srgbClr val="000000"/>
              </a:solidFill>
              <a:latin typeface="NVIDIA Sans" panose="020B0503020203020204" pitchFamily="34" charset="0"/>
              <a:cs typeface="NVIDIA Sans" panose="020B0503020203020204" pitchFamily="34" charset="0"/>
            </a:endParaRPr>
          </a:p>
        </p:txBody>
      </p:sp>
      <p:sp>
        <p:nvSpPr>
          <p:cNvPr id="35" name="Google Shape;864;p7">
            <a:extLst>
              <a:ext uri="{FF2B5EF4-FFF2-40B4-BE49-F238E27FC236}">
                <a16:creationId xmlns:a16="http://schemas.microsoft.com/office/drawing/2014/main" id="{C9705871-C1EB-4EDD-90AE-44C3F2A02FBF}"/>
              </a:ext>
            </a:extLst>
          </p:cNvPr>
          <p:cNvSpPr txBox="1"/>
          <p:nvPr/>
        </p:nvSpPr>
        <p:spPr>
          <a:xfrm>
            <a:off x="23543268" y="9756653"/>
            <a:ext cx="3180258" cy="1661872"/>
          </a:xfrm>
          <a:prstGeom prst="rect">
            <a:avLst/>
          </a:prstGeom>
          <a:noFill/>
          <a:ln>
            <a:noFill/>
          </a:ln>
        </p:spPr>
        <p:txBody>
          <a:bodyPr spcFirstLastPara="1" wrap="square" lIns="274275" tIns="137100" rIns="274275" bIns="137100" anchor="t" anchorCtr="0">
            <a:spAutoFit/>
          </a:bodyPr>
          <a:lstStyle/>
          <a:p>
            <a:pPr algn="ctr" defTabSz="2742927">
              <a:buSzPts val="800"/>
              <a:defRPr/>
            </a:pPr>
            <a:r>
              <a:rPr lang="en-US" sz="3000">
                <a:solidFill>
                  <a:srgbClr val="000000"/>
                </a:solidFill>
                <a:latin typeface="NVIDIA Sans" panose="020B0503020203020204" pitchFamily="34" charset="0"/>
                <a:cs typeface="NVIDIA Sans" panose="020B0503020203020204" pitchFamily="34" charset="0"/>
              </a:rPr>
              <a:t>Punctuation &amp; Capitalization Model</a:t>
            </a:r>
            <a:endParaRPr sz="3000">
              <a:solidFill>
                <a:srgbClr val="000000"/>
              </a:solidFill>
              <a:latin typeface="NVIDIA Sans" panose="020B0503020203020204" pitchFamily="34" charset="0"/>
              <a:cs typeface="NVIDIA Sans" panose="020B0503020203020204" pitchFamily="34" charset="0"/>
            </a:endParaRPr>
          </a:p>
        </p:txBody>
      </p:sp>
      <p:pic>
        <p:nvPicPr>
          <p:cNvPr id="37" name="Google Shape;869;p7">
            <a:extLst>
              <a:ext uri="{FF2B5EF4-FFF2-40B4-BE49-F238E27FC236}">
                <a16:creationId xmlns:a16="http://schemas.microsoft.com/office/drawing/2014/main" id="{4AA9797C-F3D8-4286-9538-882436BF3109}"/>
              </a:ext>
            </a:extLst>
          </p:cNvPr>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Effect>
                      <a14:colorTemperature colorTemp="11200"/>
                    </a14:imgEffect>
                    <a14:imgEffect>
                      <a14:saturation sat="400000"/>
                    </a14:imgEffect>
                    <a14:imgEffect>
                      <a14:brightnessContrast bright="-40000" contrast="-40000"/>
                    </a14:imgEffect>
                  </a14:imgLayer>
                </a14:imgProps>
              </a:ext>
            </a:extLst>
          </a:blip>
          <a:srcRect/>
          <a:stretch/>
        </p:blipFill>
        <p:spPr>
          <a:xfrm>
            <a:off x="11132907" y="8110785"/>
            <a:ext cx="1583670" cy="1523556"/>
          </a:xfrm>
          <a:prstGeom prst="rect">
            <a:avLst/>
          </a:prstGeom>
          <a:noFill/>
          <a:ln>
            <a:noFill/>
          </a:ln>
        </p:spPr>
      </p:pic>
      <p:pic>
        <p:nvPicPr>
          <p:cNvPr id="38" name="Google Shape;870;p7">
            <a:extLst>
              <a:ext uri="{FF2B5EF4-FFF2-40B4-BE49-F238E27FC236}">
                <a16:creationId xmlns:a16="http://schemas.microsoft.com/office/drawing/2014/main" id="{1B6318A4-F399-4C09-B54A-545C75765147}"/>
              </a:ext>
            </a:extLst>
          </p:cNvPr>
          <p:cNvPicPr preferRelativeResize="0"/>
          <p:nvPr/>
        </p:nvPicPr>
        <p:blipFill rotWithShape="1">
          <a:blip r:embed="rId5">
            <a:alphaModFix/>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a:stretch/>
        </p:blipFill>
        <p:spPr>
          <a:xfrm>
            <a:off x="15249348" y="8050239"/>
            <a:ext cx="1690848" cy="1582056"/>
          </a:xfrm>
          <a:prstGeom prst="rect">
            <a:avLst/>
          </a:prstGeom>
          <a:noFill/>
          <a:ln>
            <a:noFill/>
          </a:ln>
        </p:spPr>
      </p:pic>
      <p:pic>
        <p:nvPicPr>
          <p:cNvPr id="39" name="Google Shape;871;p7">
            <a:extLst>
              <a:ext uri="{FF2B5EF4-FFF2-40B4-BE49-F238E27FC236}">
                <a16:creationId xmlns:a16="http://schemas.microsoft.com/office/drawing/2014/main" id="{5AE1DC31-39C8-4C3A-B13A-A4CD0EF5D576}"/>
              </a:ext>
            </a:extLst>
          </p:cNvPr>
          <p:cNvPicPr preferRelativeResize="0"/>
          <p:nvPr/>
        </p:nvPicPr>
        <p:blipFill rotWithShape="1">
          <a:blip r:embed="rId7">
            <a:alphaModFix/>
            <a:extLst>
              <a:ext uri="{BEBA8EAE-BF5A-486C-A8C5-ECC9F3942E4B}">
                <a14:imgProps xmlns:a14="http://schemas.microsoft.com/office/drawing/2010/main">
                  <a14:imgLayer r:embed="rId8">
                    <a14:imgEffect>
                      <a14:saturation sat="400000"/>
                    </a14:imgEffect>
                    <a14:imgEffect>
                      <a14:brightnessContrast bright="-40000" contrast="-40000"/>
                    </a14:imgEffect>
                  </a14:imgLayer>
                </a14:imgProps>
              </a:ext>
            </a:extLst>
          </a:blip>
          <a:srcRect/>
          <a:stretch/>
        </p:blipFill>
        <p:spPr>
          <a:xfrm>
            <a:off x="19309076" y="8312628"/>
            <a:ext cx="2274321" cy="1185666"/>
          </a:xfrm>
          <a:prstGeom prst="rect">
            <a:avLst/>
          </a:prstGeom>
          <a:noFill/>
          <a:ln>
            <a:noFill/>
          </a:ln>
        </p:spPr>
      </p:pic>
      <p:pic>
        <p:nvPicPr>
          <p:cNvPr id="40" name="Google Shape;872;p7">
            <a:extLst>
              <a:ext uri="{FF2B5EF4-FFF2-40B4-BE49-F238E27FC236}">
                <a16:creationId xmlns:a16="http://schemas.microsoft.com/office/drawing/2014/main" id="{F51ED767-2389-469A-9EB4-32D36E08AE39}"/>
              </a:ext>
            </a:extLst>
          </p:cNvPr>
          <p:cNvPicPr preferRelativeResize="0"/>
          <p:nvPr/>
        </p:nvPicPr>
        <p:blipFill rotWithShape="1">
          <a:blip r:embed="rId9">
            <a:alphaModFix/>
            <a:extLst>
              <a:ext uri="{BEBA8EAE-BF5A-486C-A8C5-ECC9F3942E4B}">
                <a14:imgProps xmlns:a14="http://schemas.microsoft.com/office/drawing/2010/main">
                  <a14:imgLayer r:embed="rId10">
                    <a14:imgEffect>
                      <a14:saturation sat="400000"/>
                    </a14:imgEffect>
                    <a14:imgEffect>
                      <a14:brightnessContrast bright="-40000" contrast="-40000"/>
                    </a14:imgEffect>
                  </a14:imgLayer>
                </a14:imgProps>
              </a:ext>
            </a:extLst>
          </a:blip>
          <a:srcRect/>
          <a:stretch/>
        </p:blipFill>
        <p:spPr>
          <a:xfrm>
            <a:off x="24454305" y="8209212"/>
            <a:ext cx="1442814" cy="1570884"/>
          </a:xfrm>
          <a:prstGeom prst="rect">
            <a:avLst/>
          </a:prstGeom>
          <a:noFill/>
          <a:ln>
            <a:noFill/>
          </a:ln>
        </p:spPr>
      </p:pic>
      <p:cxnSp>
        <p:nvCxnSpPr>
          <p:cNvPr id="41" name="Google Shape;881;p7">
            <a:extLst>
              <a:ext uri="{FF2B5EF4-FFF2-40B4-BE49-F238E27FC236}">
                <a16:creationId xmlns:a16="http://schemas.microsoft.com/office/drawing/2014/main" id="{47982C32-C807-46F0-8670-B3C65204436B}"/>
              </a:ext>
            </a:extLst>
          </p:cNvPr>
          <p:cNvCxnSpPr>
            <a:cxnSpLocks/>
          </p:cNvCxnSpPr>
          <p:nvPr/>
        </p:nvCxnSpPr>
        <p:spPr>
          <a:xfrm flipV="1">
            <a:off x="13015697" y="9124277"/>
            <a:ext cx="1659447" cy="4593"/>
          </a:xfrm>
          <a:prstGeom prst="straightConnector1">
            <a:avLst/>
          </a:prstGeom>
          <a:ln w="12700">
            <a:solidFill>
              <a:schemeClr val="bg1"/>
            </a:solidFill>
            <a:headEnd type="none" w="sm" len="sm"/>
            <a:tailEnd type="stealth" w="med" len="lg"/>
          </a:ln>
        </p:spPr>
        <p:style>
          <a:lnRef idx="1">
            <a:schemeClr val="dk1"/>
          </a:lnRef>
          <a:fillRef idx="0">
            <a:schemeClr val="dk1"/>
          </a:fillRef>
          <a:effectRef idx="0">
            <a:schemeClr val="dk1"/>
          </a:effectRef>
          <a:fontRef idx="minor">
            <a:schemeClr val="tx1"/>
          </a:fontRef>
        </p:style>
      </p:cxnSp>
      <p:cxnSp>
        <p:nvCxnSpPr>
          <p:cNvPr id="42" name="Google Shape;888;p7">
            <a:extLst>
              <a:ext uri="{FF2B5EF4-FFF2-40B4-BE49-F238E27FC236}">
                <a16:creationId xmlns:a16="http://schemas.microsoft.com/office/drawing/2014/main" id="{1F0AC630-5810-4CA7-9FE4-C4A08E2017F4}"/>
              </a:ext>
            </a:extLst>
          </p:cNvPr>
          <p:cNvCxnSpPr>
            <a:cxnSpLocks/>
          </p:cNvCxnSpPr>
          <p:nvPr/>
        </p:nvCxnSpPr>
        <p:spPr>
          <a:xfrm flipV="1">
            <a:off x="22134566" y="9143117"/>
            <a:ext cx="1659447" cy="4593"/>
          </a:xfrm>
          <a:prstGeom prst="straightConnector1">
            <a:avLst/>
          </a:prstGeom>
          <a:ln w="12700">
            <a:solidFill>
              <a:schemeClr val="bg1"/>
            </a:solidFill>
            <a:headEnd type="none" w="sm" len="sm"/>
            <a:tailEnd type="stealth" w="med" len="lg"/>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D474F8D0-E9FC-4AD5-9D9B-FA23A622FDB4}"/>
              </a:ext>
            </a:extLst>
          </p:cNvPr>
          <p:cNvCxnSpPr>
            <a:cxnSpLocks/>
          </p:cNvCxnSpPr>
          <p:nvPr/>
        </p:nvCxnSpPr>
        <p:spPr>
          <a:xfrm flipV="1">
            <a:off x="1109928" y="9014546"/>
            <a:ext cx="8744694" cy="67371"/>
          </a:xfrm>
          <a:prstGeom prst="straightConnector1">
            <a:avLst/>
          </a:prstGeom>
          <a:ln w="12700">
            <a:tailEnd type="stealth" w="lg" len="lg"/>
          </a:ln>
        </p:spPr>
        <p:style>
          <a:lnRef idx="1">
            <a:schemeClr val="accent4"/>
          </a:lnRef>
          <a:fillRef idx="0">
            <a:schemeClr val="accent4"/>
          </a:fillRef>
          <a:effectRef idx="0">
            <a:schemeClr val="accent4"/>
          </a:effectRef>
          <a:fontRef idx="minor">
            <a:schemeClr val="tx1"/>
          </a:fontRef>
        </p:style>
      </p:cxnSp>
      <p:sp>
        <p:nvSpPr>
          <p:cNvPr id="48" name="Google Shape;1242;p19">
            <a:extLst>
              <a:ext uri="{FF2B5EF4-FFF2-40B4-BE49-F238E27FC236}">
                <a16:creationId xmlns:a16="http://schemas.microsoft.com/office/drawing/2014/main" id="{DCF7B3DA-3258-42A3-8B23-605F9083D6B5}"/>
              </a:ext>
            </a:extLst>
          </p:cNvPr>
          <p:cNvSpPr txBox="1"/>
          <p:nvPr/>
        </p:nvSpPr>
        <p:spPr>
          <a:xfrm>
            <a:off x="274701" y="9299694"/>
            <a:ext cx="3666324" cy="931506"/>
          </a:xfrm>
          <a:prstGeom prst="rect">
            <a:avLst/>
          </a:prstGeom>
          <a:noFill/>
          <a:ln>
            <a:noFill/>
          </a:ln>
        </p:spPr>
        <p:txBody>
          <a:bodyPr spcFirstLastPara="1" wrap="square" lIns="416550" tIns="208125" rIns="416550" bIns="208125" anchor="ctr" anchorCtr="0">
            <a:noAutofit/>
          </a:bodyPr>
          <a:lstStyle/>
          <a:p>
            <a:pPr algn="ctr" defTabSz="2742927">
              <a:lnSpc>
                <a:spcPct val="90000"/>
              </a:lnSpc>
              <a:buSzPts val="900"/>
              <a:defRPr/>
            </a:pPr>
            <a:r>
              <a:rPr lang="en-US" sz="3600">
                <a:solidFill>
                  <a:srgbClr val="FFFFFF"/>
                </a:solidFill>
                <a:latin typeface="NVIDIA Sans" panose="020B0503020203020204" pitchFamily="34" charset="0"/>
                <a:ea typeface="Trebuchet MS"/>
                <a:cs typeface="NVIDIA Sans" panose="020B0503020203020204" pitchFamily="34" charset="0"/>
                <a:sym typeface="Trebuchet MS"/>
              </a:rPr>
              <a:t>Speech </a:t>
            </a:r>
            <a:endParaRPr sz="3600">
              <a:solidFill>
                <a:srgbClr val="FFFFFF"/>
              </a:solidFill>
              <a:latin typeface="NVIDIA Sans" panose="020B0503020203020204" pitchFamily="34" charset="0"/>
              <a:cs typeface="NVIDIA Sans" panose="020B0503020203020204" pitchFamily="34" charset="0"/>
            </a:endParaRPr>
          </a:p>
        </p:txBody>
      </p:sp>
      <p:cxnSp>
        <p:nvCxnSpPr>
          <p:cNvPr id="49" name="Straight Arrow Connector 48">
            <a:extLst>
              <a:ext uri="{FF2B5EF4-FFF2-40B4-BE49-F238E27FC236}">
                <a16:creationId xmlns:a16="http://schemas.microsoft.com/office/drawing/2014/main" id="{7E668959-4952-4763-9741-845B60580488}"/>
              </a:ext>
            </a:extLst>
          </p:cNvPr>
          <p:cNvCxnSpPr>
            <a:cxnSpLocks/>
          </p:cNvCxnSpPr>
          <p:nvPr/>
        </p:nvCxnSpPr>
        <p:spPr>
          <a:xfrm flipV="1">
            <a:off x="32033475" y="9388569"/>
            <a:ext cx="3512478" cy="16830"/>
          </a:xfrm>
          <a:prstGeom prst="straightConnector1">
            <a:avLst/>
          </a:prstGeom>
          <a:ln w="12700">
            <a:tailEnd type="stealth" w="lg" len="lg"/>
          </a:ln>
        </p:spPr>
        <p:style>
          <a:lnRef idx="1">
            <a:schemeClr val="accent4"/>
          </a:lnRef>
          <a:fillRef idx="0">
            <a:schemeClr val="accent4"/>
          </a:fillRef>
          <a:effectRef idx="0">
            <a:schemeClr val="accent4"/>
          </a:effectRef>
          <a:fontRef idx="minor">
            <a:schemeClr val="tx1"/>
          </a:fontRef>
        </p:style>
      </p:cxnSp>
      <p:sp>
        <p:nvSpPr>
          <p:cNvPr id="50" name="Google Shape;1242;p19">
            <a:extLst>
              <a:ext uri="{FF2B5EF4-FFF2-40B4-BE49-F238E27FC236}">
                <a16:creationId xmlns:a16="http://schemas.microsoft.com/office/drawing/2014/main" id="{7878C6DA-5DC4-41C1-8A11-E37B8A972890}"/>
              </a:ext>
            </a:extLst>
          </p:cNvPr>
          <p:cNvSpPr txBox="1"/>
          <p:nvPr/>
        </p:nvSpPr>
        <p:spPr>
          <a:xfrm>
            <a:off x="32033475" y="9685877"/>
            <a:ext cx="3666324" cy="777783"/>
          </a:xfrm>
          <a:prstGeom prst="rect">
            <a:avLst/>
          </a:prstGeom>
          <a:noFill/>
          <a:ln>
            <a:noFill/>
          </a:ln>
        </p:spPr>
        <p:txBody>
          <a:bodyPr spcFirstLastPara="1" wrap="square" lIns="416550" tIns="208125" rIns="416550" bIns="208125" anchor="ctr" anchorCtr="0">
            <a:noAutofit/>
          </a:bodyPr>
          <a:lstStyle/>
          <a:p>
            <a:pPr algn="ctr" defTabSz="2742927">
              <a:lnSpc>
                <a:spcPct val="90000"/>
              </a:lnSpc>
              <a:buSzPts val="900"/>
              <a:defRPr/>
            </a:pPr>
            <a:r>
              <a:rPr lang="en-US" sz="3600">
                <a:solidFill>
                  <a:srgbClr val="FFFFFF"/>
                </a:solidFill>
                <a:latin typeface="NVIDIA Sans" panose="020B0503020203020204" pitchFamily="34" charset="0"/>
                <a:cs typeface="NVIDIA Sans" panose="020B0503020203020204" pitchFamily="34" charset="0"/>
                <a:sym typeface="Trebuchet MS"/>
              </a:rPr>
              <a:t>Text</a:t>
            </a:r>
            <a:endParaRPr sz="3600">
              <a:solidFill>
                <a:srgbClr val="FFFFFF"/>
              </a:solidFill>
              <a:latin typeface="NVIDIA Sans" panose="020B0503020203020204" pitchFamily="34" charset="0"/>
              <a:cs typeface="NVIDIA Sans" panose="020B0503020203020204" pitchFamily="34" charset="0"/>
            </a:endParaRPr>
          </a:p>
        </p:txBody>
      </p:sp>
      <p:pic>
        <p:nvPicPr>
          <p:cNvPr id="59" name="Google Shape;1014;p5" descr="A close up of a logo&#10;&#10;Description automatically generated">
            <a:extLst>
              <a:ext uri="{FF2B5EF4-FFF2-40B4-BE49-F238E27FC236}">
                <a16:creationId xmlns:a16="http://schemas.microsoft.com/office/drawing/2014/main" id="{49BDB896-2472-A546-896E-081BA5FD8014}"/>
              </a:ext>
            </a:extLst>
          </p:cNvPr>
          <p:cNvPicPr preferRelativeResize="0"/>
          <p:nvPr/>
        </p:nvPicPr>
        <p:blipFill rotWithShape="1">
          <a:blip r:embed="rId11">
            <a:alphaModFix/>
          </a:blip>
          <a:srcRect/>
          <a:stretch/>
        </p:blipFill>
        <p:spPr>
          <a:xfrm>
            <a:off x="32896466" y="7634097"/>
            <a:ext cx="1844817" cy="1771302"/>
          </a:xfrm>
          <a:prstGeom prst="rect">
            <a:avLst/>
          </a:prstGeom>
          <a:noFill/>
          <a:ln>
            <a:noFill/>
          </a:ln>
        </p:spPr>
      </p:pic>
      <p:cxnSp>
        <p:nvCxnSpPr>
          <p:cNvPr id="45" name="Straight Arrow Connector 44">
            <a:extLst>
              <a:ext uri="{FF2B5EF4-FFF2-40B4-BE49-F238E27FC236}">
                <a16:creationId xmlns:a16="http://schemas.microsoft.com/office/drawing/2014/main" id="{F7D73B1A-646D-DB43-A81F-65CB690F2191}"/>
              </a:ext>
            </a:extLst>
          </p:cNvPr>
          <p:cNvCxnSpPr>
            <a:cxnSpLocks/>
          </p:cNvCxnSpPr>
          <p:nvPr/>
        </p:nvCxnSpPr>
        <p:spPr>
          <a:xfrm flipV="1">
            <a:off x="20025714" y="11332548"/>
            <a:ext cx="0" cy="3036595"/>
          </a:xfrm>
          <a:prstGeom prst="straightConnector1">
            <a:avLst/>
          </a:prstGeom>
          <a:ln w="25400">
            <a:solidFill>
              <a:schemeClr val="accent2">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13" name="Google Shape;872;p7">
            <a:extLst>
              <a:ext uri="{FF2B5EF4-FFF2-40B4-BE49-F238E27FC236}">
                <a16:creationId xmlns:a16="http://schemas.microsoft.com/office/drawing/2014/main" id="{2C01C769-C5CF-847C-6DFC-93EA255443D0}"/>
              </a:ext>
            </a:extLst>
          </p:cNvPr>
          <p:cNvPicPr preferRelativeResize="0"/>
          <p:nvPr/>
        </p:nvPicPr>
        <p:blipFill rotWithShape="1">
          <a:blip r:embed="rId9">
            <a:alphaModFix/>
            <a:extLst>
              <a:ext uri="{BEBA8EAE-BF5A-486C-A8C5-ECC9F3942E4B}">
                <a14:imgProps xmlns:a14="http://schemas.microsoft.com/office/drawing/2010/main">
                  <a14:imgLayer r:embed="rId10">
                    <a14:imgEffect>
                      <a14:saturation sat="400000"/>
                    </a14:imgEffect>
                    <a14:imgEffect>
                      <a14:brightnessContrast bright="-40000" contrast="-40000"/>
                    </a14:imgEffect>
                  </a14:imgLayer>
                </a14:imgProps>
              </a:ext>
            </a:extLst>
          </a:blip>
          <a:srcRect/>
          <a:stretch/>
        </p:blipFill>
        <p:spPr>
          <a:xfrm>
            <a:off x="28838355" y="8169492"/>
            <a:ext cx="1442814" cy="1570884"/>
          </a:xfrm>
          <a:prstGeom prst="rect">
            <a:avLst/>
          </a:prstGeom>
          <a:noFill/>
          <a:ln>
            <a:noFill/>
          </a:ln>
        </p:spPr>
      </p:pic>
      <p:cxnSp>
        <p:nvCxnSpPr>
          <p:cNvPr id="14" name="Google Shape;888;p7">
            <a:extLst>
              <a:ext uri="{FF2B5EF4-FFF2-40B4-BE49-F238E27FC236}">
                <a16:creationId xmlns:a16="http://schemas.microsoft.com/office/drawing/2014/main" id="{0F4F048E-A6F3-CC31-58B4-1F8989FCE7A3}"/>
              </a:ext>
            </a:extLst>
          </p:cNvPr>
          <p:cNvCxnSpPr>
            <a:cxnSpLocks/>
          </p:cNvCxnSpPr>
          <p:nvPr/>
        </p:nvCxnSpPr>
        <p:spPr>
          <a:xfrm flipV="1">
            <a:off x="26498093" y="9146804"/>
            <a:ext cx="1659447" cy="4593"/>
          </a:xfrm>
          <a:prstGeom prst="straightConnector1">
            <a:avLst/>
          </a:prstGeom>
          <a:ln w="12700">
            <a:solidFill>
              <a:schemeClr val="bg1"/>
            </a:solidFill>
            <a:headEnd type="none" w="sm" len="sm"/>
            <a:tailEnd type="stealth" w="med" len="lg"/>
          </a:ln>
        </p:spPr>
        <p:style>
          <a:lnRef idx="1">
            <a:schemeClr val="dk1"/>
          </a:lnRef>
          <a:fillRef idx="0">
            <a:schemeClr val="dk1"/>
          </a:fillRef>
          <a:effectRef idx="0">
            <a:schemeClr val="dk1"/>
          </a:effectRef>
          <a:fontRef idx="minor">
            <a:schemeClr val="tx1"/>
          </a:fontRef>
        </p:style>
      </p:cxnSp>
      <p:sp>
        <p:nvSpPr>
          <p:cNvPr id="15" name="Google Shape;864;p7">
            <a:extLst>
              <a:ext uri="{FF2B5EF4-FFF2-40B4-BE49-F238E27FC236}">
                <a16:creationId xmlns:a16="http://schemas.microsoft.com/office/drawing/2014/main" id="{49C1045F-CB19-DD6A-83F0-7B55A1CBE83B}"/>
              </a:ext>
            </a:extLst>
          </p:cNvPr>
          <p:cNvSpPr txBox="1"/>
          <p:nvPr/>
        </p:nvSpPr>
        <p:spPr>
          <a:xfrm>
            <a:off x="27727025" y="9734436"/>
            <a:ext cx="3811677" cy="1661872"/>
          </a:xfrm>
          <a:prstGeom prst="rect">
            <a:avLst/>
          </a:prstGeom>
          <a:noFill/>
          <a:ln>
            <a:noFill/>
          </a:ln>
        </p:spPr>
        <p:txBody>
          <a:bodyPr spcFirstLastPara="1" wrap="square" lIns="274275" tIns="137100" rIns="274275" bIns="137100" anchor="t" anchorCtr="0">
            <a:spAutoFit/>
          </a:bodyPr>
          <a:lstStyle/>
          <a:p>
            <a:pPr algn="ctr" defTabSz="2743200">
              <a:buClr>
                <a:srgbClr val="000000"/>
              </a:buClr>
              <a:buSzPts val="800"/>
            </a:pPr>
            <a:r>
              <a:rPr lang="en-US" sz="3000">
                <a:solidFill>
                  <a:srgbClr val="000000"/>
                </a:solidFill>
                <a:latin typeface="NVIDIA Sans" panose="020B0503020203020204" pitchFamily="34" charset="0"/>
                <a:cs typeface="NVIDIA Sans" panose="020B0503020203020204" pitchFamily="34" charset="0"/>
              </a:rPr>
              <a:t>Inverse Text Normalization Model</a:t>
            </a:r>
            <a:endParaRPr sz="3000">
              <a:solidFill>
                <a:srgbClr val="000000"/>
              </a:solidFill>
              <a:latin typeface="NVIDIA Sans" panose="020B0503020203020204" pitchFamily="34" charset="0"/>
              <a:cs typeface="NVIDIA Sans" panose="020B0503020203020204" pitchFamily="34" charset="0"/>
            </a:endParaRPr>
          </a:p>
        </p:txBody>
      </p:sp>
      <p:sp>
        <p:nvSpPr>
          <p:cNvPr id="5" name="Google Shape;866;p7">
            <a:extLst>
              <a:ext uri="{FF2B5EF4-FFF2-40B4-BE49-F238E27FC236}">
                <a16:creationId xmlns:a16="http://schemas.microsoft.com/office/drawing/2014/main" id="{9D233598-9482-4D47-DB41-B215F58F1F1F}"/>
              </a:ext>
            </a:extLst>
          </p:cNvPr>
          <p:cNvSpPr txBox="1"/>
          <p:nvPr/>
        </p:nvSpPr>
        <p:spPr>
          <a:xfrm>
            <a:off x="9969506" y="6254498"/>
            <a:ext cx="21828993" cy="892303"/>
          </a:xfrm>
          <a:prstGeom prst="rect">
            <a:avLst/>
          </a:prstGeom>
          <a:solidFill>
            <a:schemeClr val="bg2"/>
          </a:solidFill>
          <a:ln>
            <a:noFill/>
          </a:ln>
        </p:spPr>
        <p:txBody>
          <a:bodyPr spcFirstLastPara="1" wrap="square" lIns="274275" tIns="137100" rIns="274275" bIns="137100" anchor="t" anchorCtr="0">
            <a:spAutoFit/>
          </a:bodyPr>
          <a:lstStyle/>
          <a:p>
            <a:pPr algn="ctr" defTabSz="2743200">
              <a:buClr>
                <a:srgbClr val="000000"/>
              </a:buClr>
              <a:buSzPts val="1333"/>
            </a:pPr>
            <a:r>
              <a:rPr lang="en-US" sz="3999">
                <a:solidFill>
                  <a:srgbClr val="FFFFFF"/>
                </a:solidFill>
                <a:latin typeface="NVIDIA Sans" panose="020B0503020203020204" pitchFamily="34" charset="0"/>
                <a:cs typeface="NVIDIA Sans" panose="020B0503020203020204" pitchFamily="34" charset="0"/>
              </a:rPr>
              <a:t>RIVA ASR PIPELINE</a:t>
            </a:r>
            <a:endParaRPr sz="3999">
              <a:solidFill>
                <a:srgbClr val="FFFFFF"/>
              </a:solidFill>
              <a:latin typeface="NVIDIA Sans" panose="020B0503020203020204" pitchFamily="34" charset="0"/>
              <a:cs typeface="NVIDIA Sans" panose="020B0503020203020204" pitchFamily="34" charset="0"/>
            </a:endParaRPr>
          </a:p>
        </p:txBody>
      </p:sp>
      <p:grpSp>
        <p:nvGrpSpPr>
          <p:cNvPr id="8" name="Group 7">
            <a:extLst>
              <a:ext uri="{FF2B5EF4-FFF2-40B4-BE49-F238E27FC236}">
                <a16:creationId xmlns:a16="http://schemas.microsoft.com/office/drawing/2014/main" id="{C7F34C29-5BBC-61BD-3253-EE10CCE14673}"/>
              </a:ext>
            </a:extLst>
          </p:cNvPr>
          <p:cNvGrpSpPr/>
          <p:nvPr/>
        </p:nvGrpSpPr>
        <p:grpSpPr>
          <a:xfrm flipH="1">
            <a:off x="1206141" y="7634097"/>
            <a:ext cx="1803444" cy="1563972"/>
            <a:chOff x="2700518" y="7526424"/>
            <a:chExt cx="2631664" cy="2363123"/>
          </a:xfrm>
        </p:grpSpPr>
        <p:pic>
          <p:nvPicPr>
            <p:cNvPr id="53" name="Google Shape;1015;p5">
              <a:extLst>
                <a:ext uri="{FF2B5EF4-FFF2-40B4-BE49-F238E27FC236}">
                  <a16:creationId xmlns:a16="http://schemas.microsoft.com/office/drawing/2014/main" id="{90F4BEAB-44AF-4540-805C-4F8CE6CF5B56}"/>
                </a:ext>
              </a:extLst>
            </p:cNvPr>
            <p:cNvPicPr preferRelativeResize="0"/>
            <p:nvPr/>
          </p:nvPicPr>
          <p:blipFill rotWithShape="1">
            <a:blip r:embed="rId12">
              <a:alphaModFix/>
            </a:blip>
            <a:srcRect/>
            <a:stretch/>
          </p:blipFill>
          <p:spPr>
            <a:xfrm>
              <a:off x="3280498" y="8119872"/>
              <a:ext cx="1409153" cy="837891"/>
            </a:xfrm>
            <a:prstGeom prst="rect">
              <a:avLst/>
            </a:prstGeom>
            <a:noFill/>
            <a:ln>
              <a:noFill/>
            </a:ln>
          </p:spPr>
        </p:pic>
        <p:pic>
          <p:nvPicPr>
            <p:cNvPr id="7" name="Google Shape;891;p7" descr="Chat bubble outline">
              <a:extLst>
                <a:ext uri="{FF2B5EF4-FFF2-40B4-BE49-F238E27FC236}">
                  <a16:creationId xmlns:a16="http://schemas.microsoft.com/office/drawing/2014/main" id="{3468749C-01D7-4887-D899-162B891215D9}"/>
                </a:ext>
              </a:extLst>
            </p:cNvPr>
            <p:cNvPicPr preferRelativeResize="0"/>
            <p:nvPr/>
          </p:nvPicPr>
          <p:blipFill rotWithShape="1">
            <a:blip r:embed="rId13">
              <a:alphaModFix/>
            </a:blip>
            <a:srcRect/>
            <a:stretch/>
          </p:blipFill>
          <p:spPr>
            <a:xfrm>
              <a:off x="2700518" y="7526424"/>
              <a:ext cx="2631664" cy="2363123"/>
            </a:xfrm>
            <a:prstGeom prst="rect">
              <a:avLst/>
            </a:prstGeom>
            <a:noFill/>
            <a:ln>
              <a:noFill/>
            </a:ln>
          </p:spPr>
        </p:pic>
      </p:grpSp>
      <p:sp>
        <p:nvSpPr>
          <p:cNvPr id="29" name="Google Shape;1238;p19">
            <a:extLst>
              <a:ext uri="{FF2B5EF4-FFF2-40B4-BE49-F238E27FC236}">
                <a16:creationId xmlns:a16="http://schemas.microsoft.com/office/drawing/2014/main" id="{0334EF3A-F7D3-8645-E57D-AF3D7EABB086}"/>
              </a:ext>
            </a:extLst>
          </p:cNvPr>
          <p:cNvSpPr txBox="1">
            <a:spLocks/>
          </p:cNvSpPr>
          <p:nvPr/>
        </p:nvSpPr>
        <p:spPr>
          <a:xfrm>
            <a:off x="0" y="1861368"/>
            <a:ext cx="36576000" cy="931506"/>
          </a:xfrm>
          <a:prstGeom prst="rect">
            <a:avLst/>
          </a:prstGeom>
          <a:noFill/>
          <a:ln>
            <a:noFill/>
          </a:ln>
        </p:spPr>
        <p:txBody>
          <a:bodyPr spcFirstLastPara="1" wrap="square" lIns="91425" tIns="45699" rIns="91425" bIns="45699" anchor="t" anchorCtr="0">
            <a:noAutofit/>
          </a:bodyPr>
          <a:lstStyle>
            <a:lvl1pPr marL="1371600" marR="0" lvl="0" indent="-685800" algn="l" defTabSz="2743200" rtl="0" eaLnBrk="1" latinLnBrk="0" hangingPunct="1">
              <a:lnSpc>
                <a:spcPct val="90000"/>
              </a:lnSpc>
              <a:spcBef>
                <a:spcPts val="0"/>
              </a:spcBef>
              <a:spcAft>
                <a:spcPts val="0"/>
              </a:spcAft>
              <a:buClr>
                <a:schemeClr val="lt1"/>
              </a:buClr>
              <a:buSzPts val="1467"/>
              <a:buFont typeface="Arial"/>
              <a:buNone/>
              <a:defRPr sz="4401" b="0" i="0" u="none" strike="noStrike" kern="1200" cap="none">
                <a:solidFill>
                  <a:schemeClr val="lt1"/>
                </a:solidFill>
                <a:latin typeface="Trebuchet MS"/>
                <a:ea typeface="Trebuchet MS"/>
                <a:cs typeface="Trebuchet MS"/>
                <a:sym typeface="Trebuchet MS"/>
              </a:defRPr>
            </a:lvl1pPr>
            <a:lvl2pPr marL="2743200" marR="0" lvl="1" indent="-685800" algn="ctr" defTabSz="2743200" rtl="0" eaLnBrk="1" latinLnBrk="0" hangingPunct="1">
              <a:lnSpc>
                <a:spcPct val="90000"/>
              </a:lnSpc>
              <a:spcBef>
                <a:spcPts val="1500"/>
              </a:spcBef>
              <a:spcAft>
                <a:spcPts val="0"/>
              </a:spcAft>
              <a:buClr>
                <a:schemeClr val="dk1"/>
              </a:buClr>
              <a:buSzPts val="1467"/>
              <a:buFont typeface="Arial"/>
              <a:buNone/>
              <a:defRPr sz="4401" b="0" i="0" u="none" strike="noStrike" kern="1200" cap="none">
                <a:solidFill>
                  <a:schemeClr val="dk1"/>
                </a:solidFill>
                <a:latin typeface="Trebuchet MS"/>
                <a:ea typeface="Trebuchet MS"/>
                <a:cs typeface="Trebuchet MS"/>
                <a:sym typeface="Trebuchet MS"/>
              </a:defRPr>
            </a:lvl2pPr>
            <a:lvl3pPr marL="4114800" marR="0" lvl="2" indent="-685800" algn="ctr" defTabSz="2743200" rtl="0" eaLnBrk="1" latinLnBrk="0" hangingPunct="1">
              <a:lnSpc>
                <a:spcPct val="90000"/>
              </a:lnSpc>
              <a:spcBef>
                <a:spcPts val="1500"/>
              </a:spcBef>
              <a:spcAft>
                <a:spcPts val="0"/>
              </a:spcAft>
              <a:buClr>
                <a:schemeClr val="dk1"/>
              </a:buClr>
              <a:buSzPts val="1467"/>
              <a:buFont typeface="Arial"/>
              <a:buNone/>
              <a:defRPr sz="4401" b="0" i="0" u="none" strike="noStrike" kern="1200" cap="none">
                <a:solidFill>
                  <a:schemeClr val="dk1"/>
                </a:solidFill>
                <a:latin typeface="Trebuchet MS"/>
                <a:ea typeface="Trebuchet MS"/>
                <a:cs typeface="Trebuchet MS"/>
                <a:sym typeface="Trebuchet MS"/>
              </a:defRPr>
            </a:lvl3pPr>
            <a:lvl4pPr marL="5486400" marR="0" lvl="3" indent="-685800" algn="ctr" defTabSz="2743200" rtl="0" eaLnBrk="1" latinLnBrk="0" hangingPunct="1">
              <a:lnSpc>
                <a:spcPct val="90000"/>
              </a:lnSpc>
              <a:spcBef>
                <a:spcPts val="1500"/>
              </a:spcBef>
              <a:spcAft>
                <a:spcPts val="0"/>
              </a:spcAft>
              <a:buClr>
                <a:schemeClr val="dk1"/>
              </a:buClr>
              <a:buSzPts val="1467"/>
              <a:buFont typeface="Arial"/>
              <a:buNone/>
              <a:defRPr sz="4401" b="0" i="0" u="none" strike="noStrike" kern="1200" cap="none">
                <a:solidFill>
                  <a:schemeClr val="dk1"/>
                </a:solidFill>
                <a:latin typeface="Trebuchet MS"/>
                <a:ea typeface="Trebuchet MS"/>
                <a:cs typeface="Trebuchet MS"/>
                <a:sym typeface="Trebuchet MS"/>
              </a:defRPr>
            </a:lvl4pPr>
            <a:lvl5pPr marL="6858000" marR="0" lvl="4" indent="-685800" algn="ctr" defTabSz="2743200" rtl="0" eaLnBrk="1" latinLnBrk="0" hangingPunct="1">
              <a:lnSpc>
                <a:spcPct val="90000"/>
              </a:lnSpc>
              <a:spcBef>
                <a:spcPts val="1500"/>
              </a:spcBef>
              <a:spcAft>
                <a:spcPts val="0"/>
              </a:spcAft>
              <a:buClr>
                <a:schemeClr val="dk1"/>
              </a:buClr>
              <a:buSzPts val="1467"/>
              <a:buFont typeface="Arial"/>
              <a:buNone/>
              <a:defRPr sz="4401" b="0" i="0" u="none" strike="noStrike" kern="1200" cap="none">
                <a:solidFill>
                  <a:schemeClr val="dk1"/>
                </a:solidFill>
                <a:latin typeface="Trebuchet MS"/>
                <a:ea typeface="Trebuchet MS"/>
                <a:cs typeface="Trebuchet MS"/>
                <a:sym typeface="Trebuchet MS"/>
              </a:defRPr>
            </a:lvl5pPr>
            <a:lvl6pPr marL="8229600" marR="0" lvl="5" indent="-1028700" algn="l" defTabSz="2743200" rtl="0" eaLnBrk="1" latinLnBrk="0" hangingPunct="1">
              <a:lnSpc>
                <a:spcPct val="90000"/>
              </a:lnSpc>
              <a:spcBef>
                <a:spcPts val="1500"/>
              </a:spcBef>
              <a:spcAft>
                <a:spcPts val="0"/>
              </a:spcAft>
              <a:buClr>
                <a:schemeClr val="dk1"/>
              </a:buClr>
              <a:buSzPts val="1800"/>
              <a:buFont typeface="Arial"/>
              <a:buChar char="•"/>
              <a:defRPr sz="5400" b="0" i="0" u="none" strike="noStrike" kern="1200" cap="none">
                <a:solidFill>
                  <a:schemeClr val="dk1"/>
                </a:solidFill>
                <a:latin typeface="Calibri"/>
                <a:ea typeface="Calibri"/>
                <a:cs typeface="Calibri"/>
                <a:sym typeface="Calibri"/>
              </a:defRPr>
            </a:lvl6pPr>
            <a:lvl7pPr marL="9601200" marR="0" lvl="6" indent="-1028700" algn="l" defTabSz="2743200" rtl="0" eaLnBrk="1" latinLnBrk="0" hangingPunct="1">
              <a:lnSpc>
                <a:spcPct val="90000"/>
              </a:lnSpc>
              <a:spcBef>
                <a:spcPts val="1500"/>
              </a:spcBef>
              <a:spcAft>
                <a:spcPts val="0"/>
              </a:spcAft>
              <a:buClr>
                <a:schemeClr val="dk1"/>
              </a:buClr>
              <a:buSzPts val="1800"/>
              <a:buFont typeface="Arial"/>
              <a:buChar char="•"/>
              <a:defRPr sz="5400" b="0" i="0" u="none" strike="noStrike" kern="1200" cap="none">
                <a:solidFill>
                  <a:schemeClr val="dk1"/>
                </a:solidFill>
                <a:latin typeface="Calibri"/>
                <a:ea typeface="Calibri"/>
                <a:cs typeface="Calibri"/>
                <a:sym typeface="Calibri"/>
              </a:defRPr>
            </a:lvl7pPr>
            <a:lvl8pPr marL="10972800" marR="0" lvl="7" indent="-1028700" algn="l" defTabSz="2743200" rtl="0" eaLnBrk="1" latinLnBrk="0" hangingPunct="1">
              <a:lnSpc>
                <a:spcPct val="90000"/>
              </a:lnSpc>
              <a:spcBef>
                <a:spcPts val="1500"/>
              </a:spcBef>
              <a:spcAft>
                <a:spcPts val="0"/>
              </a:spcAft>
              <a:buClr>
                <a:schemeClr val="dk1"/>
              </a:buClr>
              <a:buSzPts val="1800"/>
              <a:buFont typeface="Arial"/>
              <a:buChar char="•"/>
              <a:defRPr sz="5400" b="0" i="0" u="none" strike="noStrike" kern="1200" cap="none">
                <a:solidFill>
                  <a:schemeClr val="dk1"/>
                </a:solidFill>
                <a:latin typeface="Calibri"/>
                <a:ea typeface="Calibri"/>
                <a:cs typeface="Calibri"/>
                <a:sym typeface="Calibri"/>
              </a:defRPr>
            </a:lvl8pPr>
            <a:lvl9pPr marL="12344400" marR="0" lvl="8" indent="-1028700" algn="l" defTabSz="2743200" rtl="0" eaLnBrk="1" latinLnBrk="0" hangingPunct="1">
              <a:lnSpc>
                <a:spcPct val="90000"/>
              </a:lnSpc>
              <a:spcBef>
                <a:spcPts val="1500"/>
              </a:spcBef>
              <a:spcAft>
                <a:spcPts val="0"/>
              </a:spcAft>
              <a:buClr>
                <a:schemeClr val="dk1"/>
              </a:buClr>
              <a:buSzPts val="1800"/>
              <a:buFont typeface="Arial"/>
              <a:buChar char="•"/>
              <a:defRPr sz="5400" b="0" i="0" u="none" strike="noStrike" kern="1200" cap="none">
                <a:solidFill>
                  <a:schemeClr val="dk1"/>
                </a:solidFill>
                <a:latin typeface="Calibri"/>
                <a:ea typeface="Calibri"/>
                <a:cs typeface="Calibri"/>
                <a:sym typeface="Calibri"/>
              </a:defRPr>
            </a:lvl9pPr>
          </a:lstStyle>
          <a:p>
            <a:pPr marL="0" indent="0" algn="ctr" defTabSz="8229600">
              <a:buClr>
                <a:srgbClr val="76B900"/>
              </a:buClr>
              <a:buSzPts val="1400"/>
            </a:pPr>
            <a:r>
              <a:rPr lang="en-US" sz="4800">
                <a:solidFill>
                  <a:srgbClr val="76B900"/>
                </a:solidFill>
                <a:latin typeface="NVIDIA Sans" panose="020B0503020203020204" pitchFamily="34" charset="0"/>
                <a:cs typeface="NVIDIA Sans" panose="020B0503020203020204" pitchFamily="34" charset="0"/>
              </a:rPr>
              <a:t>Accurate | Customizable | Real-Time</a:t>
            </a:r>
            <a:endParaRPr lang="en-US" sz="4800">
              <a:solidFill>
                <a:srgbClr val="000000"/>
              </a:solidFill>
              <a:latin typeface="NVIDIA Sans" panose="020B0503020203020204" pitchFamily="34" charset="0"/>
              <a:cs typeface="NVIDIA Sans" panose="020B0503020203020204" pitchFamily="34" charset="0"/>
            </a:endParaRPr>
          </a:p>
        </p:txBody>
      </p:sp>
      <p:cxnSp>
        <p:nvCxnSpPr>
          <p:cNvPr id="2" name="Straight Arrow Connector 1">
            <a:extLst>
              <a:ext uri="{FF2B5EF4-FFF2-40B4-BE49-F238E27FC236}">
                <a16:creationId xmlns:a16="http://schemas.microsoft.com/office/drawing/2014/main" id="{637C4FD8-278B-735B-6020-D33D8E9EC54A}"/>
              </a:ext>
            </a:extLst>
          </p:cNvPr>
          <p:cNvCxnSpPr>
            <a:cxnSpLocks/>
          </p:cNvCxnSpPr>
          <p:nvPr/>
        </p:nvCxnSpPr>
        <p:spPr>
          <a:xfrm flipV="1">
            <a:off x="1109929" y="9014546"/>
            <a:ext cx="8744694" cy="67372"/>
          </a:xfrm>
          <a:prstGeom prst="straightConnector1">
            <a:avLst/>
          </a:prstGeom>
          <a:ln w="44450">
            <a:tailEnd type="stealth" w="lg" len="lg"/>
          </a:ln>
        </p:spPr>
        <p:style>
          <a:lnRef idx="1">
            <a:schemeClr val="accent4"/>
          </a:lnRef>
          <a:fillRef idx="0">
            <a:schemeClr val="accent4"/>
          </a:fillRef>
          <a:effectRef idx="0">
            <a:schemeClr val="accent4"/>
          </a:effectRef>
          <a:fontRef idx="minor">
            <a:schemeClr val="tx1"/>
          </a:fontRef>
        </p:style>
      </p:cxnSp>
      <p:sp>
        <p:nvSpPr>
          <p:cNvPr id="4" name="Rectangle 3">
            <a:extLst>
              <a:ext uri="{FF2B5EF4-FFF2-40B4-BE49-F238E27FC236}">
                <a16:creationId xmlns:a16="http://schemas.microsoft.com/office/drawing/2014/main" id="{2DEAB853-E200-D19A-953B-D090B96A3169}"/>
              </a:ext>
            </a:extLst>
          </p:cNvPr>
          <p:cNvSpPr/>
          <p:nvPr/>
        </p:nvSpPr>
        <p:spPr>
          <a:xfrm>
            <a:off x="3596285" y="2751067"/>
            <a:ext cx="7014090" cy="2591538"/>
          </a:xfrm>
          <a:prstGeom prst="rect">
            <a:avLst/>
          </a:prstGeom>
          <a:ln w="44450">
            <a:solidFill>
              <a:srgbClr val="FFC000"/>
            </a:solidFill>
          </a:ln>
        </p:spPr>
        <p:style>
          <a:lnRef idx="2">
            <a:schemeClr val="dk1">
              <a:shade val="50000"/>
            </a:schemeClr>
          </a:lnRef>
          <a:fillRef idx="1">
            <a:schemeClr val="dk1"/>
          </a:fillRef>
          <a:effectRef idx="0">
            <a:schemeClr val="dk1"/>
          </a:effectRef>
          <a:fontRef idx="minor">
            <a:schemeClr val="lt1"/>
          </a:fontRef>
        </p:style>
        <p:txBody>
          <a:bodyPr lIns="274320" tIns="137160" rIns="274320" bIns="137160" rtlCol="0" anchor="ctr"/>
          <a:lstStyle/>
          <a:p>
            <a:pPr algn="ctr"/>
            <a:endParaRPr lang="en-US" sz="2100" b="1">
              <a:solidFill>
                <a:schemeClr val="bg1"/>
              </a:solidFill>
              <a:latin typeface="NVIDIA Sans" panose="020B0503020203020204" pitchFamily="34" charset="0"/>
              <a:cs typeface="NVIDIA Sans" panose="020B0503020203020204" pitchFamily="34" charset="0"/>
            </a:endParaRPr>
          </a:p>
          <a:p>
            <a:r>
              <a:rPr lang="en-US" sz="3000" b="1">
                <a:solidFill>
                  <a:schemeClr val="bg1"/>
                </a:solidFill>
                <a:latin typeface="NVIDIA Sans" panose="020B0503020203020204" pitchFamily="34" charset="0"/>
                <a:cs typeface="NVIDIA Sans" panose="020B0503020203020204" pitchFamily="34" charset="0"/>
              </a:rPr>
              <a:t>Word Boosting</a:t>
            </a:r>
            <a:r>
              <a:rPr lang="en-US" sz="4000">
                <a:solidFill>
                  <a:srgbClr val="FF0000"/>
                </a:solidFill>
                <a:latin typeface="NVIDIA Sans" panose="020B0503020203020204" pitchFamily="34" charset="0"/>
                <a:cs typeface="NVIDIA Sans" panose="020B0503020203020204" pitchFamily="34" charset="0"/>
              </a:rPr>
              <a:t>* </a:t>
            </a:r>
            <a:r>
              <a:rPr lang="en-US" sz="3000">
                <a:solidFill>
                  <a:schemeClr val="bg1"/>
                </a:solidFill>
                <a:latin typeface="NVIDIA Sans" panose="020B0503020203020204" pitchFamily="34" charset="0"/>
                <a:cs typeface="NVIDIA Sans" panose="020B0503020203020204" pitchFamily="34" charset="0"/>
              </a:rPr>
              <a:t>for:</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Product Names</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Jargon</a:t>
            </a:r>
          </a:p>
          <a:p>
            <a:pPr marL="514300" indent="-514300">
              <a:buFont typeface="Arial" panose="020B0604020202020204" pitchFamily="34" charset="0"/>
              <a:buChar char="•"/>
            </a:pPr>
            <a:r>
              <a:rPr lang="en-US" sz="3000">
                <a:solidFill>
                  <a:schemeClr val="bg1"/>
                </a:solidFill>
                <a:latin typeface="NVIDIA Sans" panose="020B0503020203020204" pitchFamily="34" charset="0"/>
                <a:cs typeface="NVIDIA Sans" panose="020B0503020203020204" pitchFamily="34" charset="0"/>
              </a:rPr>
              <a:t>Context-Specific Knowledge</a:t>
            </a:r>
          </a:p>
          <a:p>
            <a:pPr algn="ctr"/>
            <a:endParaRPr lang="en-US" sz="2100" b="1">
              <a:latin typeface="NVIDIA Sans" panose="020B0503020203020204" pitchFamily="34" charset="0"/>
              <a:cs typeface="NVIDIA Sans" panose="020B0503020203020204" pitchFamily="34" charset="0"/>
            </a:endParaRPr>
          </a:p>
          <a:p>
            <a:pPr algn="ctr"/>
            <a:endParaRPr lang="en-US" sz="2100">
              <a:latin typeface="NVIDIA Sans" panose="020B0503020203020204" pitchFamily="34" charset="0"/>
              <a:cs typeface="NVIDIA Sans" panose="020B0503020203020204" pitchFamily="34" charset="0"/>
            </a:endParaRPr>
          </a:p>
        </p:txBody>
      </p:sp>
      <p:cxnSp>
        <p:nvCxnSpPr>
          <p:cNvPr id="9" name="Straight Arrow Connector 8">
            <a:extLst>
              <a:ext uri="{FF2B5EF4-FFF2-40B4-BE49-F238E27FC236}">
                <a16:creationId xmlns:a16="http://schemas.microsoft.com/office/drawing/2014/main" id="{EA706240-8753-D64B-B83F-8B800F783F19}"/>
              </a:ext>
            </a:extLst>
          </p:cNvPr>
          <p:cNvCxnSpPr>
            <a:cxnSpLocks/>
          </p:cNvCxnSpPr>
          <p:nvPr/>
        </p:nvCxnSpPr>
        <p:spPr>
          <a:xfrm>
            <a:off x="7103328" y="5831901"/>
            <a:ext cx="0" cy="3040666"/>
          </a:xfrm>
          <a:prstGeom prst="straightConnector1">
            <a:avLst/>
          </a:prstGeom>
          <a:ln w="44450">
            <a:solidFill>
              <a:srgbClr val="FFC000"/>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E39BB6-E42D-121B-57A5-29E701736CC3}"/>
              </a:ext>
            </a:extLst>
          </p:cNvPr>
          <p:cNvSpPr txBox="1"/>
          <p:nvPr/>
        </p:nvSpPr>
        <p:spPr>
          <a:xfrm>
            <a:off x="14120536" y="14485381"/>
            <a:ext cx="8872921" cy="523220"/>
          </a:xfrm>
          <a:prstGeom prst="rect">
            <a:avLst/>
          </a:prstGeom>
          <a:noFill/>
          <a:ln w="25400">
            <a:solidFill>
              <a:schemeClr val="accent2">
                <a:lumMod val="60000"/>
                <a:lumOff val="40000"/>
              </a:schemeClr>
            </a:solid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NVIDIA Sans" panose="020B0503020203020204" pitchFamily="34" charset="0"/>
                <a:cs typeface="NVIDIA Sans" panose="020B0503020203020204" pitchFamily="34" charset="0"/>
                <a:sym typeface="Arial"/>
              </a:rPr>
              <a:t>Adding Custom Pronunciation &amp; Vocabulary</a:t>
            </a:r>
            <a:endParaRPr kumimoji="0" lang="en-US" sz="2800" b="0" i="0" u="none" strike="noStrike" kern="0" cap="none" spc="0" normalizeH="0" baseline="0" noProof="0" dirty="0">
              <a:ln>
                <a:noFill/>
              </a:ln>
              <a:solidFill>
                <a:srgbClr val="000000"/>
              </a:solidFill>
              <a:effectLst/>
              <a:uLnTx/>
              <a:uFillTx/>
              <a:latin typeface="NVIDIA Sans" panose="020B0503020203020204" pitchFamily="34" charset="0"/>
              <a:cs typeface="NVIDIA Sans" panose="020B0503020203020204" pitchFamily="34" charset="0"/>
              <a:sym typeface="Arial"/>
            </a:endParaRPr>
          </a:p>
        </p:txBody>
      </p:sp>
      <p:sp>
        <p:nvSpPr>
          <p:cNvPr id="18" name="TextBox 17">
            <a:extLst>
              <a:ext uri="{FF2B5EF4-FFF2-40B4-BE49-F238E27FC236}">
                <a16:creationId xmlns:a16="http://schemas.microsoft.com/office/drawing/2014/main" id="{C4AFB3CE-460D-2F57-C71D-6A97C7FAD411}"/>
              </a:ext>
            </a:extLst>
          </p:cNvPr>
          <p:cNvSpPr txBox="1"/>
          <p:nvPr/>
        </p:nvSpPr>
        <p:spPr>
          <a:xfrm>
            <a:off x="18755688" y="15242269"/>
            <a:ext cx="4237769" cy="4832092"/>
          </a:xfrm>
          <a:prstGeom prst="rect">
            <a:avLst/>
          </a:prstGeom>
          <a:noFill/>
          <a:ln w="25400">
            <a:solidFill>
              <a:schemeClr val="bg2"/>
            </a:solid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1" i="0" u="none" strike="noStrike" kern="0" cap="none" spc="0" normalizeH="0" baseline="0" noProof="0" dirty="0">
                <a:ln>
                  <a:noFill/>
                </a:ln>
                <a:solidFill>
                  <a:srgbClr val="000000"/>
                </a:solidFill>
                <a:effectLst/>
                <a:uLnTx/>
                <a:uFillTx/>
                <a:latin typeface="NVIDIA Sans" panose="020B0503020203020204" pitchFamily="34" charset="0"/>
                <a:cs typeface="NVIDIA Sans" panose="020B0503020203020204" pitchFamily="34" charset="0"/>
                <a:sym typeface="Arial"/>
              </a:rPr>
              <a:t>Lexicon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75000"/>
                    <a:lumOff val="25000"/>
                  </a:srgbClr>
                </a:solidFill>
                <a:effectLst/>
                <a:uLnTx/>
                <a:uFillTx/>
                <a:latin typeface="NVIDIA Sans" panose="020B0503020203020204" pitchFamily="34" charset="0"/>
                <a:cs typeface="NVIDIA Sans" panose="020B0503020203020204" pitchFamily="34" charset="0"/>
                <a:sym typeface="Arial"/>
              </a:rPr>
              <a:t>  with    ▁with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75000"/>
                    <a:lumOff val="25000"/>
                  </a:srgbClr>
                </a:solidFill>
                <a:effectLst/>
                <a:uLnTx/>
                <a:uFillTx/>
                <a:latin typeface="NVIDIA Sans" panose="020B0503020203020204" pitchFamily="34" charset="0"/>
                <a:cs typeface="NVIDIA Sans" panose="020B0503020203020204" pitchFamily="34" charset="0"/>
                <a:sym typeface="Arial"/>
              </a:rPr>
              <a:t>  not     ▁not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75000"/>
                    <a:lumOff val="25000"/>
                  </a:srgbClr>
                </a:solidFill>
                <a:effectLst/>
                <a:uLnTx/>
                <a:uFillTx/>
                <a:latin typeface="NVIDIA Sans" panose="020B0503020203020204" pitchFamily="34" charset="0"/>
                <a:cs typeface="NVIDIA Sans" panose="020B0503020203020204" pitchFamily="34" charset="0"/>
                <a:sym typeface="Arial"/>
              </a:rPr>
              <a:t>  this    ▁this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75000"/>
                    <a:lumOff val="25000"/>
                  </a:srgbClr>
                </a:solidFill>
                <a:effectLst/>
                <a:uLnTx/>
                <a:uFillTx/>
                <a:latin typeface="NVIDIA Sans" panose="020B0503020203020204" pitchFamily="34" charset="0"/>
                <a:cs typeface="NVIDIA Sans" panose="020B0503020203020204" pitchFamily="34" charset="0"/>
                <a:sym typeface="Arial"/>
              </a:rPr>
              <a:t>  my      ▁my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75000"/>
                    <a:lumOff val="25000"/>
                  </a:srgbClr>
                </a:solidFill>
                <a:effectLst/>
                <a:uLnTx/>
                <a:uFillTx/>
                <a:latin typeface="NVIDIA Sans" panose="020B0503020203020204" pitchFamily="34" charset="0"/>
                <a:cs typeface="NVIDIA Sans" panose="020B0503020203020204" pitchFamily="34" charset="0"/>
                <a:sym typeface="Arial"/>
              </a:rPr>
              <a:t>  as      ▁as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75000"/>
                    <a:lumOff val="25000"/>
                  </a:srgbClr>
                </a:solidFill>
                <a:effectLst/>
                <a:uLnTx/>
                <a:uFillTx/>
                <a:latin typeface="NVIDIA Sans" panose="020B0503020203020204" pitchFamily="34" charset="0"/>
                <a:cs typeface="NVIDIA Sans" panose="020B0503020203020204" pitchFamily="34" charset="0"/>
                <a:sym typeface="Arial"/>
              </a:rPr>
              <a:t>  don't   ▁don ‘ 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75000"/>
                    <a:lumOff val="25000"/>
                  </a:srgbClr>
                </a:solidFill>
                <a:effectLst/>
                <a:uLnTx/>
                <a:uFillTx/>
                <a:latin typeface="NVIDIA Sans" panose="020B0503020203020204" pitchFamily="34" charset="0"/>
                <a:cs typeface="NVIDIA Sans" panose="020B0503020203020204" pitchFamily="34" charset="0"/>
                <a:sym typeface="Arial"/>
              </a:rPr>
              <a:t>  …</a:t>
            </a:r>
            <a:endParaRPr kumimoji="0" lang="pt-BR" sz="2800" b="0" i="1" u="none" strike="noStrike" kern="0" cap="none" spc="0" normalizeH="0" baseline="0" noProof="0" dirty="0">
              <a:ln>
                <a:noFill/>
              </a:ln>
              <a:solidFill>
                <a:srgbClr val="000000">
                  <a:lumMod val="75000"/>
                  <a:lumOff val="25000"/>
                </a:srgbClr>
              </a:solidFill>
              <a:effectLst/>
              <a:uLnTx/>
              <a:uFillTx/>
              <a:latin typeface="NVIDIA Sans" panose="020B0503020203020204" pitchFamily="34" charset="0"/>
              <a:cs typeface="NVIDIA Sans" panose="020B0503020203020204" pitchFamily="34" charset="0"/>
              <a:sym typeface="Arial"/>
            </a:endParaRPr>
          </a:p>
          <a:p>
            <a:pPr marL="0" marR="0" lvl="0" indent="0" algn="l" rtl="0">
              <a:lnSpc>
                <a:spcPct val="100000"/>
              </a:lnSpc>
              <a:spcBef>
                <a:spcPts val="0"/>
              </a:spcBef>
              <a:spcAft>
                <a:spcPts val="0"/>
              </a:spcAft>
              <a:buClr>
                <a:srgbClr val="000000"/>
              </a:buClr>
              <a:buSzPts val="3000"/>
              <a:buFont typeface="Arial"/>
              <a:buNone/>
            </a:pPr>
            <a:r>
              <a:rPr lang="en-US" sz="2800" dirty="0" err="1">
                <a:solidFill>
                  <a:schemeClr val="bg2"/>
                </a:solidFill>
                <a:highlight>
                  <a:srgbClr val="FFFFFF"/>
                </a:highlight>
                <a:latin typeface="NVIDIA Sans" panose="020B0503020203020204" pitchFamily="34" charset="0"/>
                <a:cs typeface="NVIDIA Sans" panose="020B0503020203020204" pitchFamily="34" charset="0"/>
              </a:rPr>
              <a:t>emea</a:t>
            </a:r>
            <a:r>
              <a:rPr lang="en-US" sz="2800" dirty="0">
                <a:solidFill>
                  <a:schemeClr val="bg2"/>
                </a:solidFill>
                <a:highlight>
                  <a:srgbClr val="FFFFFF"/>
                </a:highlight>
                <a:latin typeface="NVIDIA Sans" panose="020B0503020203020204" pitchFamily="34" charset="0"/>
                <a:cs typeface="NVIDIA Sans" panose="020B0503020203020204" pitchFamily="34" charset="0"/>
              </a:rPr>
              <a:t>	   ▁e ▁me a</a:t>
            </a:r>
          </a:p>
          <a:p>
            <a:pPr marL="0" marR="0" lvl="0" indent="0" algn="l" rtl="0">
              <a:lnSpc>
                <a:spcPct val="100000"/>
              </a:lnSpc>
              <a:spcBef>
                <a:spcPts val="0"/>
              </a:spcBef>
              <a:spcAft>
                <a:spcPts val="0"/>
              </a:spcAft>
              <a:buClr>
                <a:srgbClr val="000000"/>
              </a:buClr>
              <a:buSzPts val="3000"/>
              <a:buFont typeface="Arial"/>
              <a:buNone/>
            </a:pPr>
            <a:r>
              <a:rPr lang="en-US" sz="2800" dirty="0" err="1">
                <a:solidFill>
                  <a:schemeClr val="bg2"/>
                </a:solidFill>
                <a:highlight>
                  <a:srgbClr val="FFFFFF"/>
                </a:highlight>
                <a:latin typeface="NVIDIA Sans" panose="020B0503020203020204" pitchFamily="34" charset="0"/>
                <a:cs typeface="NVIDIA Sans" panose="020B0503020203020204" pitchFamily="34" charset="0"/>
              </a:rPr>
              <a:t>emea</a:t>
            </a:r>
            <a:r>
              <a:rPr lang="en-US" sz="2800" dirty="0">
                <a:solidFill>
                  <a:schemeClr val="bg2"/>
                </a:solidFill>
                <a:highlight>
                  <a:srgbClr val="FFFFFF"/>
                </a:highlight>
                <a:latin typeface="NVIDIA Sans" panose="020B0503020203020204" pitchFamily="34" charset="0"/>
                <a:cs typeface="NVIDIA Sans" panose="020B0503020203020204" pitchFamily="34" charset="0"/>
              </a:rPr>
              <a:t>	   ▁ e ▁me a</a:t>
            </a:r>
          </a:p>
          <a:p>
            <a:pPr marL="0" lvl="0" indent="0" algn="l" rtl="0">
              <a:lnSpc>
                <a:spcPct val="115000"/>
              </a:lnSpc>
              <a:spcBef>
                <a:spcPts val="0"/>
              </a:spcBef>
              <a:spcAft>
                <a:spcPts val="0"/>
              </a:spcAft>
              <a:buClr>
                <a:schemeClr val="lt1"/>
              </a:buClr>
              <a:buSzPts val="1100"/>
              <a:buFont typeface="Arial"/>
              <a:buNone/>
            </a:pPr>
            <a:r>
              <a:rPr lang="en-US" sz="2800" dirty="0" err="1">
                <a:solidFill>
                  <a:schemeClr val="bg2"/>
                </a:solidFill>
                <a:highlight>
                  <a:srgbClr val="FFFFFF"/>
                </a:highlight>
                <a:latin typeface="NVIDIA Sans" panose="020B0503020203020204" pitchFamily="34" charset="0"/>
                <a:cs typeface="NVIDIA Sans" panose="020B0503020203020204" pitchFamily="34" charset="0"/>
              </a:rPr>
              <a:t>emea</a:t>
            </a:r>
            <a:r>
              <a:rPr lang="en-US" sz="2800" dirty="0">
                <a:solidFill>
                  <a:schemeClr val="bg2"/>
                </a:solidFill>
                <a:highlight>
                  <a:srgbClr val="FFFFFF"/>
                </a:highlight>
                <a:latin typeface="NVIDIA Sans" panose="020B0503020203020204" pitchFamily="34" charset="0"/>
                <a:cs typeface="NVIDIA Sans" panose="020B0503020203020204" pitchFamily="34" charset="0"/>
              </a:rPr>
              <a:t>    ▁e ▁m e a</a:t>
            </a:r>
          </a:p>
        </p:txBody>
      </p:sp>
      <p:sp>
        <p:nvSpPr>
          <p:cNvPr id="19" name="TextBox 18">
            <a:extLst>
              <a:ext uri="{FF2B5EF4-FFF2-40B4-BE49-F238E27FC236}">
                <a16:creationId xmlns:a16="http://schemas.microsoft.com/office/drawing/2014/main" id="{03DD2166-1398-753B-6FF9-F7264BB028D0}"/>
              </a:ext>
            </a:extLst>
          </p:cNvPr>
          <p:cNvSpPr txBox="1"/>
          <p:nvPr/>
        </p:nvSpPr>
        <p:spPr>
          <a:xfrm>
            <a:off x="14120536" y="15242269"/>
            <a:ext cx="3585146" cy="3539430"/>
          </a:xfrm>
          <a:prstGeom prst="rect">
            <a:avLst/>
          </a:prstGeom>
          <a:noFill/>
          <a:ln w="25400">
            <a:solidFill>
              <a:schemeClr val="bg2"/>
            </a:solid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1" i="0" u="none" strike="noStrike" kern="0" cap="none" spc="0" normalizeH="0" baseline="0" noProof="0" dirty="0">
                <a:ln>
                  <a:noFill/>
                </a:ln>
                <a:solidFill>
                  <a:srgbClr val="000000"/>
                </a:solidFill>
                <a:effectLst/>
                <a:uLnTx/>
                <a:uFillTx/>
                <a:latin typeface="NVIDIA Sans" panose="020B0503020203020204" pitchFamily="34" charset="0"/>
                <a:cs typeface="NVIDIA Sans" panose="020B0503020203020204" pitchFamily="34" charset="0"/>
                <a:sym typeface="Arial"/>
              </a:rPr>
              <a:t>Vocabulary</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85000"/>
                    <a:lumOff val="15000"/>
                  </a:srgbClr>
                </a:solidFill>
                <a:effectLst/>
                <a:uLnTx/>
                <a:uFillTx/>
                <a:latin typeface="NVIDIA Sans" panose="020B0503020203020204" pitchFamily="34" charset="0"/>
                <a:cs typeface="NVIDIA Sans" panose="020B0503020203020204" pitchFamily="34" charset="0"/>
                <a:sym typeface="Arial"/>
              </a:rPr>
              <a:t>  the</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85000"/>
                    <a:lumOff val="15000"/>
                  </a:srgbClr>
                </a:solidFill>
                <a:effectLst/>
                <a:uLnTx/>
                <a:uFillTx/>
                <a:latin typeface="NVIDIA Sans" panose="020B0503020203020204" pitchFamily="34" charset="0"/>
                <a:cs typeface="NVIDIA Sans" panose="020B0503020203020204" pitchFamily="34" charset="0"/>
                <a:sym typeface="Arial"/>
              </a:rPr>
              <a:t>  i</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85000"/>
                    <a:lumOff val="15000"/>
                  </a:srgbClr>
                </a:solidFill>
                <a:effectLst/>
                <a:uLnTx/>
                <a:uFillTx/>
                <a:latin typeface="NVIDIA Sans" panose="020B0503020203020204" pitchFamily="34" charset="0"/>
                <a:cs typeface="NVIDIA Sans" panose="020B0503020203020204" pitchFamily="34" charset="0"/>
                <a:sym typeface="Arial"/>
              </a:rPr>
              <a:t>  to</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85000"/>
                    <a:lumOff val="15000"/>
                  </a:srgbClr>
                </a:solidFill>
                <a:effectLst/>
                <a:uLnTx/>
                <a:uFillTx/>
                <a:latin typeface="NVIDIA Sans" panose="020B0503020203020204" pitchFamily="34" charset="0"/>
                <a:cs typeface="NVIDIA Sans" panose="020B0503020203020204" pitchFamily="34" charset="0"/>
                <a:sym typeface="Arial"/>
              </a:rPr>
              <a:t>  and</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85000"/>
                    <a:lumOff val="15000"/>
                  </a:srgbClr>
                </a:solidFill>
                <a:effectLst/>
                <a:uLnTx/>
                <a:uFillTx/>
                <a:latin typeface="NVIDIA Sans" panose="020B0503020203020204" pitchFamily="34" charset="0"/>
                <a:cs typeface="NVIDIA Sans" panose="020B0503020203020204" pitchFamily="34" charset="0"/>
                <a:sym typeface="Arial"/>
              </a:rPr>
              <a:t>  a</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000000">
                    <a:lumMod val="85000"/>
                    <a:lumOff val="15000"/>
                  </a:srgbClr>
                </a:solidFill>
                <a:effectLst/>
                <a:uLnTx/>
                <a:uFillTx/>
                <a:latin typeface="NVIDIA Sans" panose="020B0503020203020204" pitchFamily="34" charset="0"/>
                <a:cs typeface="NVIDIA Sans" panose="020B0503020203020204" pitchFamily="34" charset="0"/>
                <a:sym typeface="Arial"/>
              </a:rPr>
              <a:t>…</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sym typeface="Arial"/>
              </a:rPr>
              <a:t>  </a:t>
            </a:r>
            <a:r>
              <a:rPr kumimoji="0" lang="en-GB" sz="2800" b="0" i="1" u="none" strike="noStrike" kern="0" cap="none" spc="0" normalizeH="0" baseline="0" noProof="0" dirty="0" err="1">
                <a:ln>
                  <a:noFill/>
                </a:ln>
                <a:solidFill>
                  <a:srgbClr val="76B900"/>
                </a:solidFill>
                <a:effectLst/>
                <a:uLnTx/>
                <a:uFillTx/>
                <a:latin typeface="NVIDIA Sans" panose="020B0503020203020204" pitchFamily="34" charset="0"/>
                <a:cs typeface="NVIDIA Sans" panose="020B0503020203020204" pitchFamily="34" charset="0"/>
                <a:sym typeface="Arial"/>
              </a:rPr>
              <a:t>emea</a:t>
            </a:r>
            <a:endParaRPr kumimoji="0" lang="en-GB" sz="2800" b="0" i="1" u="none" strike="noStrike" kern="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sym typeface="Arial"/>
            </a:endParaRPr>
          </a:p>
        </p:txBody>
      </p:sp>
    </p:spTree>
    <p:extLst>
      <p:ext uri="{BB962C8B-B14F-4D97-AF65-F5344CB8AC3E}">
        <p14:creationId xmlns:p14="http://schemas.microsoft.com/office/powerpoint/2010/main" val="2180854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4722-DDE9-16D5-2F45-A672F2C3B982}"/>
              </a:ext>
            </a:extLst>
          </p:cNvPr>
          <p:cNvSpPr>
            <a:spLocks noGrp="1"/>
          </p:cNvSpPr>
          <p:nvPr>
            <p:ph type="title"/>
          </p:nvPr>
        </p:nvSpPr>
        <p:spPr/>
        <p:txBody>
          <a:bodyPr/>
          <a:lstStyle/>
          <a:p>
            <a:r>
              <a:rPr lang="en-US" sz="6600" dirty="0">
                <a:solidFill>
                  <a:srgbClr val="000000"/>
                </a:solidFill>
              </a:rPr>
              <a:t>NVIDIA Riva Text-To-Speech</a:t>
            </a:r>
            <a:endParaRPr lang="en-GB" dirty="0"/>
          </a:p>
        </p:txBody>
      </p:sp>
      <p:sp>
        <p:nvSpPr>
          <p:cNvPr id="11" name="Text Placeholder 10">
            <a:extLst>
              <a:ext uri="{FF2B5EF4-FFF2-40B4-BE49-F238E27FC236}">
                <a16:creationId xmlns:a16="http://schemas.microsoft.com/office/drawing/2014/main" id="{F9EA508D-B83F-505E-1C7A-E5B7547220EF}"/>
              </a:ext>
            </a:extLst>
          </p:cNvPr>
          <p:cNvSpPr>
            <a:spLocks noGrp="1"/>
          </p:cNvSpPr>
          <p:nvPr>
            <p:ph type="body" sz="quarter" idx="10"/>
          </p:nvPr>
        </p:nvSpPr>
        <p:spPr/>
        <p:txBody>
          <a:bodyPr/>
          <a:lstStyle/>
          <a:p>
            <a:endParaRPr lang="en-US"/>
          </a:p>
        </p:txBody>
      </p:sp>
      <p:pic>
        <p:nvPicPr>
          <p:cNvPr id="7" name="Picture 2">
            <a:extLst>
              <a:ext uri="{FF2B5EF4-FFF2-40B4-BE49-F238E27FC236}">
                <a16:creationId xmlns:a16="http://schemas.microsoft.com/office/drawing/2014/main" id="{3803985A-9ED8-F1C4-4E7B-0F0AB1861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2364" y="6286659"/>
            <a:ext cx="10230664" cy="35146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8D396314-526A-16EA-369E-8D6C9327A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2402364" y="11610591"/>
            <a:ext cx="10230664" cy="36059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5E3F582-E3D1-82B9-F545-8F0D3D1E0F12}"/>
              </a:ext>
            </a:extLst>
          </p:cNvPr>
          <p:cNvPicPr>
            <a:picLocks noChangeAspect="1"/>
          </p:cNvPicPr>
          <p:nvPr/>
        </p:nvPicPr>
        <p:blipFill>
          <a:blip r:embed="rId5"/>
          <a:stretch>
            <a:fillRect/>
          </a:stretch>
        </p:blipFill>
        <p:spPr>
          <a:xfrm>
            <a:off x="4117882" y="4345708"/>
            <a:ext cx="28340236" cy="1580448"/>
          </a:xfrm>
          <a:prstGeom prst="rect">
            <a:avLst/>
          </a:prstGeom>
        </p:spPr>
      </p:pic>
      <p:sp>
        <p:nvSpPr>
          <p:cNvPr id="10" name="Arrow: Right 9">
            <a:extLst>
              <a:ext uri="{FF2B5EF4-FFF2-40B4-BE49-F238E27FC236}">
                <a16:creationId xmlns:a16="http://schemas.microsoft.com/office/drawing/2014/main" id="{8AA81C9D-9771-CE6F-6C9F-FB7C9519CFF3}"/>
              </a:ext>
            </a:extLst>
          </p:cNvPr>
          <p:cNvSpPr/>
          <p:nvPr/>
        </p:nvSpPr>
        <p:spPr>
          <a:xfrm rot="5400000">
            <a:off x="16984290" y="10255562"/>
            <a:ext cx="1066800" cy="1248700"/>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Tree>
    <p:extLst>
      <p:ext uri="{BB962C8B-B14F-4D97-AF65-F5344CB8AC3E}">
        <p14:creationId xmlns:p14="http://schemas.microsoft.com/office/powerpoint/2010/main" val="1714120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47970" y="4122616"/>
            <a:ext cx="17502414" cy="156966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pPr defTabSz="1523940" fontAlgn="base">
              <a:spcBef>
                <a:spcPct val="0"/>
              </a:spcBef>
              <a:spcAft>
                <a:spcPct val="0"/>
              </a:spcAft>
              <a:defRPr/>
            </a:pPr>
            <a:r>
              <a:rPr lang="en-US" sz="7200" dirty="0">
                <a:solidFill>
                  <a:srgbClr val="76B900"/>
                </a:solidFill>
                <a:latin typeface="Trebuchet MS"/>
              </a:rPr>
              <a:t>Part1: Lecture</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Speech Synthesis</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TTS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Lab overview</a:t>
            </a:r>
            <a:endParaRPr lang="en-US" sz="7200" dirty="0">
              <a:solidFill>
                <a:schemeClr val="bg1"/>
              </a:solidFill>
              <a:latin typeface="Trebuchet MS"/>
            </a:endParaRPr>
          </a:p>
          <a:p>
            <a:pPr defTabSz="1523940" fontAlgn="base">
              <a:spcBef>
                <a:spcPct val="0"/>
              </a:spcBef>
              <a:spcAft>
                <a:spcPct val="0"/>
              </a:spcAft>
              <a:defRPr/>
            </a:pPr>
            <a:r>
              <a:rPr lang="en-US" sz="7200" dirty="0">
                <a:solidFill>
                  <a:srgbClr val="76B900"/>
                </a:solidFill>
                <a:latin typeface="Trebuchet MS"/>
              </a:rPr>
              <a:t>Part 1: Lab </a:t>
            </a:r>
          </a:p>
          <a:p>
            <a:pPr marL="2665730"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Investigate TTS Pipeline with NeMo and Riva</a:t>
            </a:r>
          </a:p>
          <a:p>
            <a:pPr defTabSz="1523940" fontAlgn="base">
              <a:spcBef>
                <a:spcPct val="0"/>
              </a:spcBef>
              <a:spcAft>
                <a:spcPct val="0"/>
              </a:spcAft>
              <a:defRPr/>
            </a:pPr>
            <a:r>
              <a:rPr lang="en-US" sz="7200" dirty="0">
                <a:solidFill>
                  <a:srgbClr val="76B900"/>
                </a:solidFill>
                <a:latin typeface="Trebuchet MS"/>
              </a:rPr>
              <a:t>Part 2: Lecture </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Natural Language Understanding</a:t>
            </a:r>
          </a:p>
          <a:p>
            <a:pPr marL="2665730" lvl="1" indent="-1143000">
              <a:buFont typeface="Arial" panose="020B0604020202020204" pitchFamily="34" charset="0"/>
              <a:buChar char="•"/>
            </a:pPr>
            <a:r>
              <a:rPr lang="en-US" sz="7200" dirty="0">
                <a:solidFill>
                  <a:schemeClr val="bg1"/>
                </a:solidFill>
                <a:latin typeface="Trebuchet MS"/>
              </a:rPr>
              <a:t>NLU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Dialog Manager</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Lab overview</a:t>
            </a:r>
          </a:p>
          <a:p>
            <a:pPr defTabSz="1523940" fontAlgn="base">
              <a:spcBef>
                <a:spcPct val="0"/>
              </a:spcBef>
              <a:spcAft>
                <a:spcPct val="0"/>
              </a:spcAft>
              <a:defRPr/>
            </a:pPr>
            <a:r>
              <a:rPr lang="en-US" sz="7200" dirty="0">
                <a:solidFill>
                  <a:srgbClr val="76B900"/>
                </a:solidFill>
                <a:latin typeface="Trebuchet MS"/>
              </a:rPr>
              <a:t>Part 2: Lab </a:t>
            </a:r>
          </a:p>
          <a:p>
            <a:pPr marL="2665730" indent="-1143000" defTabSz="1523940" fontAlgn="base">
              <a:spcBef>
                <a:spcPct val="0"/>
              </a:spcBef>
              <a:spcAft>
                <a:spcPct val="0"/>
              </a:spcAft>
              <a:buFont typeface="Arial" panose="020B0604020202020204" pitchFamily="34" charset="0"/>
              <a:buChar char="•"/>
              <a:defRPr/>
            </a:pPr>
            <a:r>
              <a:rPr lang="en-US" sz="7200" dirty="0">
                <a:solidFill>
                  <a:schemeClr val="tx2"/>
                </a:solidFill>
                <a:latin typeface="Trebuchet MS"/>
              </a:rPr>
              <a:t>ASR, TTS and NLP Customization</a:t>
            </a: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2</a:t>
            </a:r>
          </a:p>
        </p:txBody>
      </p:sp>
      <p:sp>
        <p:nvSpPr>
          <p:cNvPr id="6" name="Rectangle: Rounded Corners 5">
            <a:extLst>
              <a:ext uri="{FF2B5EF4-FFF2-40B4-BE49-F238E27FC236}">
                <a16:creationId xmlns:a16="http://schemas.microsoft.com/office/drawing/2014/main" id="{BC12F6AF-8FED-D04B-C562-178C1CFEF2E7}"/>
              </a:ext>
            </a:extLst>
          </p:cNvPr>
          <p:cNvSpPr/>
          <p:nvPr/>
        </p:nvSpPr>
        <p:spPr>
          <a:xfrm>
            <a:off x="19417212" y="18552450"/>
            <a:ext cx="14774817" cy="992850"/>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302DBEB0-73B2-73C4-0318-426C390DC041}"/>
              </a:ext>
            </a:extLst>
          </p:cNvPr>
          <p:cNvSpPr txBox="1"/>
          <p:nvPr/>
        </p:nvSpPr>
        <p:spPr>
          <a:xfrm>
            <a:off x="18288000" y="585212"/>
            <a:ext cx="16840200" cy="3046988"/>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TTS  and Conversational AI Customization (Part 2)</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957630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B6D21-699D-4C63-811D-4E003E3559AB}"/>
              </a:ext>
            </a:extLst>
          </p:cNvPr>
          <p:cNvSpPr txBox="1"/>
          <p:nvPr/>
        </p:nvSpPr>
        <p:spPr>
          <a:xfrm>
            <a:off x="18047970" y="4122616"/>
            <a:ext cx="17502414" cy="1348061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t">
            <a:spAutoFit/>
          </a:bodyPr>
          <a:lstStyle/>
          <a:p>
            <a:pPr defTabSz="1523940" fontAlgn="base">
              <a:spcBef>
                <a:spcPct val="0"/>
              </a:spcBef>
              <a:spcAft>
                <a:spcPct val="0"/>
              </a:spcAft>
              <a:defRPr/>
            </a:pPr>
            <a:r>
              <a:rPr lang="en-US" sz="7200" dirty="0">
                <a:solidFill>
                  <a:srgbClr val="76B900"/>
                </a:solidFill>
                <a:latin typeface="Trebuchet MS"/>
              </a:rPr>
              <a:t>Lecture</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Speech Synthesis</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TTS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Natural Language Understanding</a:t>
            </a:r>
          </a:p>
          <a:p>
            <a:pPr marL="2665730" lvl="1" indent="-1143000">
              <a:buFont typeface="Arial" panose="020B0604020202020204" pitchFamily="34" charset="0"/>
              <a:buChar char="•"/>
            </a:pPr>
            <a:r>
              <a:rPr lang="en-US" sz="7200" dirty="0">
                <a:solidFill>
                  <a:schemeClr val="bg1"/>
                </a:solidFill>
                <a:latin typeface="Trebuchet MS"/>
              </a:rPr>
              <a:t>NLU Tools: Riva, NGC, and NeMo</a:t>
            </a:r>
          </a:p>
          <a:p>
            <a:pPr marL="2665730" lvl="1" indent="-1143000" defTabSz="1523940" fontAlgn="base">
              <a:spcBef>
                <a:spcPct val="0"/>
              </a:spcBef>
              <a:spcAft>
                <a:spcPct val="0"/>
              </a:spcAft>
              <a:buFont typeface="Arial" panose="020B0604020202020204" pitchFamily="34" charset="0"/>
              <a:buChar char="•"/>
              <a:defRPr/>
            </a:pPr>
            <a:r>
              <a:rPr lang="en-US" sz="7200" dirty="0">
                <a:solidFill>
                  <a:srgbClr val="000000"/>
                </a:solidFill>
                <a:latin typeface="Trebuchet MS"/>
              </a:rPr>
              <a:t>Dialog Manager</a:t>
            </a:r>
          </a:p>
          <a:p>
            <a:pPr marL="2665730" lvl="1" indent="-1143000" defTabSz="1523940" fontAlgn="base">
              <a:spcBef>
                <a:spcPct val="0"/>
              </a:spcBef>
              <a:spcAft>
                <a:spcPct val="0"/>
              </a:spcAft>
              <a:buFont typeface="Arial" panose="020B0604020202020204" pitchFamily="34" charset="0"/>
              <a:buChar char="•"/>
              <a:defRPr/>
            </a:pPr>
            <a:r>
              <a:rPr lang="en-US" sz="7200" dirty="0">
                <a:solidFill>
                  <a:schemeClr val="bg1"/>
                </a:solidFill>
                <a:latin typeface="Trebuchet MS"/>
              </a:rPr>
              <a:t>Lab overview</a:t>
            </a:r>
          </a:p>
          <a:p>
            <a:pPr marL="1522730" lvl="1" defTabSz="1523940" fontAlgn="base">
              <a:spcBef>
                <a:spcPct val="0"/>
              </a:spcBef>
              <a:spcAft>
                <a:spcPct val="0"/>
              </a:spcAft>
              <a:defRPr/>
            </a:pPr>
            <a:endParaRPr lang="en-US" sz="7200" dirty="0">
              <a:solidFill>
                <a:srgbClr val="FFFFFF"/>
              </a:solidFill>
              <a:latin typeface="Trebuchet MS"/>
            </a:endParaRPr>
          </a:p>
          <a:p>
            <a:pPr defTabSz="1523940" fontAlgn="base">
              <a:spcBef>
                <a:spcPct val="0"/>
              </a:spcBef>
              <a:spcAft>
                <a:spcPct val="0"/>
              </a:spcAft>
              <a:defRPr/>
            </a:pPr>
            <a:r>
              <a:rPr lang="en-US" sz="7200" dirty="0">
                <a:solidFill>
                  <a:srgbClr val="76B900"/>
                </a:solidFill>
                <a:latin typeface="Trebuchet MS"/>
              </a:rPr>
              <a:t>Lab</a:t>
            </a:r>
          </a:p>
          <a:p>
            <a:pPr marL="2665730" indent="-1143000" defTabSz="1523940" fontAlgn="base">
              <a:spcBef>
                <a:spcPct val="0"/>
              </a:spcBef>
              <a:spcAft>
                <a:spcPct val="0"/>
              </a:spcAft>
              <a:buFont typeface="Arial" panose="020B0604020202020204" pitchFamily="34" charset="0"/>
              <a:buChar char="•"/>
              <a:defRPr/>
            </a:pPr>
            <a:r>
              <a:rPr lang="en-US" sz="7200" dirty="0">
                <a:solidFill>
                  <a:schemeClr val="tx2"/>
                </a:solidFill>
                <a:latin typeface="Trebuchet MS"/>
              </a:rPr>
              <a:t>Investigate TTS Pipeline with NeMo and Riva</a:t>
            </a:r>
          </a:p>
          <a:p>
            <a:pPr marL="2665730" indent="-1143000" defTabSz="1523940" fontAlgn="base">
              <a:spcBef>
                <a:spcPct val="0"/>
              </a:spcBef>
              <a:spcAft>
                <a:spcPct val="0"/>
              </a:spcAft>
              <a:buFont typeface="Arial" panose="020B0604020202020204" pitchFamily="34" charset="0"/>
              <a:buChar char="•"/>
              <a:defRPr/>
            </a:pPr>
            <a:r>
              <a:rPr lang="en-US" sz="7200" dirty="0">
                <a:solidFill>
                  <a:schemeClr val="tx2"/>
                </a:solidFill>
                <a:latin typeface="Trebuchet MS"/>
              </a:rPr>
              <a:t>ASR, TTS and NLP Customization</a:t>
            </a:r>
          </a:p>
        </p:txBody>
      </p:sp>
      <p:sp>
        <p:nvSpPr>
          <p:cNvPr id="2" name="Title 1">
            <a:extLst>
              <a:ext uri="{FF2B5EF4-FFF2-40B4-BE49-F238E27FC236}">
                <a16:creationId xmlns:a16="http://schemas.microsoft.com/office/drawing/2014/main" id="{8B0DAFB4-6ED9-195A-C60D-E63EBD61C3CC}"/>
              </a:ext>
            </a:extLst>
          </p:cNvPr>
          <p:cNvSpPr>
            <a:spLocks noGrp="1"/>
          </p:cNvSpPr>
          <p:nvPr>
            <p:ph type="title" idx="4294967295"/>
          </p:nvPr>
        </p:nvSpPr>
        <p:spPr>
          <a:xfrm>
            <a:off x="0" y="7939088"/>
            <a:ext cx="9001125" cy="4695825"/>
          </a:xfrm>
        </p:spPr>
        <p:txBody>
          <a:bodyPr/>
          <a:lstStyle/>
          <a:p>
            <a:r>
              <a:rPr lang="en-GB" dirty="0"/>
              <a:t>Part 2</a:t>
            </a:r>
          </a:p>
        </p:txBody>
      </p:sp>
      <p:sp>
        <p:nvSpPr>
          <p:cNvPr id="6" name="Rectangle: Rounded Corners 5">
            <a:extLst>
              <a:ext uri="{FF2B5EF4-FFF2-40B4-BE49-F238E27FC236}">
                <a16:creationId xmlns:a16="http://schemas.microsoft.com/office/drawing/2014/main" id="{BC12F6AF-8FED-D04B-C562-178C1CFEF2E7}"/>
              </a:ext>
            </a:extLst>
          </p:cNvPr>
          <p:cNvSpPr/>
          <p:nvPr/>
        </p:nvSpPr>
        <p:spPr>
          <a:xfrm>
            <a:off x="19384554" y="16120533"/>
            <a:ext cx="16165830" cy="1482696"/>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302DBEB0-73B2-73C4-0318-426C390DC041}"/>
              </a:ext>
            </a:extLst>
          </p:cNvPr>
          <p:cNvSpPr txBox="1"/>
          <p:nvPr/>
        </p:nvSpPr>
        <p:spPr>
          <a:xfrm>
            <a:off x="18288000" y="585212"/>
            <a:ext cx="16840200" cy="3046988"/>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600" b="1" dirty="0">
                <a:solidFill>
                  <a:srgbClr val="76B900"/>
                </a:solidFill>
                <a:latin typeface="NVIDIA Sans" panose="020B0503020203020204" pitchFamily="34" charset="0"/>
                <a:cs typeface="NVIDIA Sans" panose="020B0503020203020204" pitchFamily="34" charset="0"/>
              </a:rPr>
              <a:t>TTS  and Conversational AI Customization (Part 2)</a:t>
            </a:r>
            <a:endPar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465990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DB130-1C29-5DC2-9FA6-CA8874A63BF6}"/>
              </a:ext>
            </a:extLst>
          </p:cNvPr>
          <p:cNvSpPr>
            <a:spLocks noGrp="1"/>
          </p:cNvSpPr>
          <p:nvPr>
            <p:ph type="body" sz="quarter" idx="14"/>
          </p:nvPr>
        </p:nvSpPr>
        <p:spPr/>
        <p:txBody>
          <a:bodyPr/>
          <a:lstStyle/>
          <a:p>
            <a:pPr defTabSz="1523940" fontAlgn="base">
              <a:spcBef>
                <a:spcPct val="0"/>
              </a:spcBef>
              <a:spcAft>
                <a:spcPct val="0"/>
              </a:spcAft>
              <a:defRPr/>
            </a:pPr>
            <a:r>
              <a:rPr lang="en-US" sz="9600">
                <a:solidFill>
                  <a:srgbClr val="76B900"/>
                </a:solidFill>
                <a:latin typeface="Trebuchet MS"/>
              </a:rPr>
              <a:t>Part 2: </a:t>
            </a:r>
            <a:r>
              <a:rPr lang="en-US" sz="9600" dirty="0">
                <a:solidFill>
                  <a:srgbClr val="76B900"/>
                </a:solidFill>
                <a:latin typeface="Trebuchet MS"/>
              </a:rPr>
              <a:t>Lab </a:t>
            </a:r>
          </a:p>
        </p:txBody>
      </p:sp>
    </p:spTree>
    <p:extLst>
      <p:ext uri="{BB962C8B-B14F-4D97-AF65-F5344CB8AC3E}">
        <p14:creationId xmlns:p14="http://schemas.microsoft.com/office/powerpoint/2010/main" val="4004598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88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6571-7A75-495D-8195-E2232BB073E6}"/>
              </a:ext>
            </a:extLst>
          </p:cNvPr>
          <p:cNvSpPr>
            <a:spLocks noGrp="1"/>
          </p:cNvSpPr>
          <p:nvPr>
            <p:ph type="title"/>
          </p:nvPr>
        </p:nvSpPr>
        <p:spPr/>
        <p:txBody>
          <a:bodyPr/>
          <a:lstStyle/>
          <a:p>
            <a:r>
              <a:rPr lang="en-US" dirty="0">
                <a:latin typeface="NVIDIA Sans" panose="020B0503020203020204" pitchFamily="34" charset="0"/>
                <a:cs typeface="NVIDIA Sans" panose="020B0503020203020204" pitchFamily="34" charset="0"/>
              </a:rPr>
              <a:t>TTS Pipeline</a:t>
            </a:r>
            <a:endParaRPr lang="en-US" dirty="0"/>
          </a:p>
        </p:txBody>
      </p:sp>
      <p:sp>
        <p:nvSpPr>
          <p:cNvPr id="8" name="Text Placeholder 7">
            <a:extLst>
              <a:ext uri="{FF2B5EF4-FFF2-40B4-BE49-F238E27FC236}">
                <a16:creationId xmlns:a16="http://schemas.microsoft.com/office/drawing/2014/main" id="{7861C034-80BD-6C4E-B9EA-D5C73557FB2F}"/>
              </a:ext>
            </a:extLst>
          </p:cNvPr>
          <p:cNvSpPr>
            <a:spLocks noGrp="1"/>
          </p:cNvSpPr>
          <p:nvPr>
            <p:ph type="body" sz="quarter" idx="10"/>
          </p:nvPr>
        </p:nvSpPr>
        <p:spPr/>
        <p:txBody>
          <a:bodyPr/>
          <a:lstStyle/>
          <a:p>
            <a:r>
              <a:rPr lang="en-US" dirty="0"/>
              <a:t>Expressiveness | Multi-Speakers | Style Transfer</a:t>
            </a:r>
          </a:p>
        </p:txBody>
      </p:sp>
      <p:cxnSp>
        <p:nvCxnSpPr>
          <p:cNvPr id="29" name="Straight Arrow Connector 28">
            <a:extLst>
              <a:ext uri="{FF2B5EF4-FFF2-40B4-BE49-F238E27FC236}">
                <a16:creationId xmlns:a16="http://schemas.microsoft.com/office/drawing/2014/main" id="{FE7ED31C-9DBB-A082-31DE-D778BC633A20}"/>
              </a:ext>
            </a:extLst>
          </p:cNvPr>
          <p:cNvCxnSpPr>
            <a:cxnSpLocks/>
          </p:cNvCxnSpPr>
          <p:nvPr/>
        </p:nvCxnSpPr>
        <p:spPr>
          <a:xfrm>
            <a:off x="1380530" y="12404598"/>
            <a:ext cx="3266076"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0" name="Google Shape;1242;p19">
            <a:extLst>
              <a:ext uri="{FF2B5EF4-FFF2-40B4-BE49-F238E27FC236}">
                <a16:creationId xmlns:a16="http://schemas.microsoft.com/office/drawing/2014/main" id="{B3CEC3CB-920F-A6E9-0E9D-9F7ED96610D1}"/>
              </a:ext>
            </a:extLst>
          </p:cNvPr>
          <p:cNvSpPr txBox="1"/>
          <p:nvPr/>
        </p:nvSpPr>
        <p:spPr>
          <a:xfrm>
            <a:off x="31033948" y="12578847"/>
            <a:ext cx="3666324" cy="931506"/>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2400" b="1" kern="0" dirty="0">
                <a:solidFill>
                  <a:srgbClr val="FFFFFF"/>
                </a:solidFill>
                <a:latin typeface="NVIDIA Sans" panose="020B0503020203020204" pitchFamily="34" charset="0"/>
                <a:ea typeface="Trebuchet MS"/>
                <a:cs typeface="NVIDIA Sans" panose="020B0503020203020204" pitchFamily="34" charset="0"/>
                <a:sym typeface="Trebuchet MS"/>
              </a:rPr>
              <a:t>Speech </a:t>
            </a:r>
            <a:endParaRPr sz="2400" b="1" kern="0" dirty="0">
              <a:solidFill>
                <a:srgbClr val="FFFFFF"/>
              </a:solidFill>
              <a:latin typeface="NVIDIA Sans" panose="020B0503020203020204" pitchFamily="34" charset="0"/>
              <a:cs typeface="NVIDIA Sans" panose="020B0503020203020204" pitchFamily="34" charset="0"/>
              <a:sym typeface="Arial"/>
            </a:endParaRPr>
          </a:p>
        </p:txBody>
      </p:sp>
      <p:cxnSp>
        <p:nvCxnSpPr>
          <p:cNvPr id="31" name="Straight Arrow Connector 30">
            <a:extLst>
              <a:ext uri="{FF2B5EF4-FFF2-40B4-BE49-F238E27FC236}">
                <a16:creationId xmlns:a16="http://schemas.microsoft.com/office/drawing/2014/main" id="{3DA2848A-0A91-DC3F-5E0B-B94238CF38E2}"/>
              </a:ext>
            </a:extLst>
          </p:cNvPr>
          <p:cNvCxnSpPr>
            <a:cxnSpLocks/>
          </p:cNvCxnSpPr>
          <p:nvPr/>
        </p:nvCxnSpPr>
        <p:spPr>
          <a:xfrm flipV="1">
            <a:off x="31033949" y="12360729"/>
            <a:ext cx="3512478" cy="1683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32" name="Google Shape;1242;p19">
            <a:extLst>
              <a:ext uri="{FF2B5EF4-FFF2-40B4-BE49-F238E27FC236}">
                <a16:creationId xmlns:a16="http://schemas.microsoft.com/office/drawing/2014/main" id="{BC2A779A-F179-5DBB-233E-9BE3C28C4AB4}"/>
              </a:ext>
            </a:extLst>
          </p:cNvPr>
          <p:cNvSpPr txBox="1"/>
          <p:nvPr/>
        </p:nvSpPr>
        <p:spPr>
          <a:xfrm>
            <a:off x="421324" y="12757698"/>
            <a:ext cx="3666324" cy="777784"/>
          </a:xfrm>
          <a:prstGeom prst="rect">
            <a:avLst/>
          </a:prstGeom>
          <a:noFill/>
          <a:ln>
            <a:noFill/>
          </a:ln>
        </p:spPr>
        <p:txBody>
          <a:bodyPr spcFirstLastPara="1" wrap="square" lIns="416550" tIns="208126" rIns="416550" bIns="208126" anchor="ctr" anchorCtr="0">
            <a:noAutofit/>
          </a:bodyPr>
          <a:lstStyle/>
          <a:p>
            <a:pPr algn="ctr" defTabSz="2742928">
              <a:lnSpc>
                <a:spcPct val="90000"/>
              </a:lnSpc>
              <a:buClr>
                <a:srgbClr val="000000"/>
              </a:buClr>
              <a:buSzPts val="900"/>
              <a:defRPr/>
            </a:pPr>
            <a:r>
              <a:rPr lang="en-US" sz="3600" kern="0" dirty="0">
                <a:solidFill>
                  <a:srgbClr val="000000"/>
                </a:solidFill>
                <a:latin typeface="NVIDIA Sans" panose="020B0503020203020204" pitchFamily="34" charset="0"/>
                <a:cs typeface="NVIDIA Sans" panose="020B0503020203020204" pitchFamily="34" charset="0"/>
                <a:sym typeface="Trebuchet MS"/>
              </a:rPr>
              <a:t>Text</a:t>
            </a:r>
            <a:endParaRPr sz="3600" kern="0" dirty="0">
              <a:solidFill>
                <a:srgbClr val="000000"/>
              </a:solidFill>
              <a:latin typeface="NVIDIA Sans" panose="020B0503020203020204" pitchFamily="34" charset="0"/>
              <a:cs typeface="NVIDIA Sans" panose="020B0503020203020204" pitchFamily="34" charset="0"/>
              <a:sym typeface="Arial"/>
            </a:endParaRPr>
          </a:p>
        </p:txBody>
      </p:sp>
      <p:pic>
        <p:nvPicPr>
          <p:cNvPr id="33" name="Google Shape;1014;p5" descr="A close up of a logo&#10;&#10;Description automatically generated">
            <a:extLst>
              <a:ext uri="{FF2B5EF4-FFF2-40B4-BE49-F238E27FC236}">
                <a16:creationId xmlns:a16="http://schemas.microsoft.com/office/drawing/2014/main" id="{171DED27-D116-9FF6-FEC6-F6CE17BD935D}"/>
              </a:ext>
            </a:extLst>
          </p:cNvPr>
          <p:cNvPicPr preferRelativeResize="0"/>
          <p:nvPr/>
        </p:nvPicPr>
        <p:blipFill rotWithShape="1">
          <a:blip r:embed="rId3">
            <a:alphaModFix/>
          </a:blip>
          <a:srcRect/>
          <a:stretch/>
        </p:blipFill>
        <p:spPr>
          <a:xfrm>
            <a:off x="1284315" y="10705921"/>
            <a:ext cx="1844818" cy="1771302"/>
          </a:xfrm>
          <a:prstGeom prst="rect">
            <a:avLst/>
          </a:prstGeom>
          <a:noFill/>
          <a:ln>
            <a:noFill/>
          </a:ln>
        </p:spPr>
      </p:pic>
      <p:grpSp>
        <p:nvGrpSpPr>
          <p:cNvPr id="51" name="Group 50">
            <a:extLst>
              <a:ext uri="{FF2B5EF4-FFF2-40B4-BE49-F238E27FC236}">
                <a16:creationId xmlns:a16="http://schemas.microsoft.com/office/drawing/2014/main" id="{AD0DCCEF-0363-4E42-4C8E-E62CF86A58A6}"/>
              </a:ext>
            </a:extLst>
          </p:cNvPr>
          <p:cNvGrpSpPr/>
          <p:nvPr/>
        </p:nvGrpSpPr>
        <p:grpSpPr>
          <a:xfrm flipH="1">
            <a:off x="31965388" y="10913250"/>
            <a:ext cx="1803444" cy="1563972"/>
            <a:chOff x="2700518" y="7526424"/>
            <a:chExt cx="2631664" cy="2363123"/>
          </a:xfrm>
        </p:grpSpPr>
        <p:pic>
          <p:nvPicPr>
            <p:cNvPr id="52" name="Google Shape;1015;p5">
              <a:extLst>
                <a:ext uri="{FF2B5EF4-FFF2-40B4-BE49-F238E27FC236}">
                  <a16:creationId xmlns:a16="http://schemas.microsoft.com/office/drawing/2014/main" id="{15DF642A-C3AE-C6FC-44E3-AAB66F08D6E9}"/>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53" name="Google Shape;891;p7" descr="Chat bubble outline">
              <a:extLst>
                <a:ext uri="{FF2B5EF4-FFF2-40B4-BE49-F238E27FC236}">
                  <a16:creationId xmlns:a16="http://schemas.microsoft.com/office/drawing/2014/main" id="{F0DCF749-6018-7FD4-D2CF-C8BEB3B03E54}"/>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sp>
        <p:nvSpPr>
          <p:cNvPr id="54" name="Rectangle 53">
            <a:extLst>
              <a:ext uri="{FF2B5EF4-FFF2-40B4-BE49-F238E27FC236}">
                <a16:creationId xmlns:a16="http://schemas.microsoft.com/office/drawing/2014/main" id="{ED6FC7EC-30DE-2077-D365-8E7E525A09EE}"/>
              </a:ext>
            </a:extLst>
          </p:cNvPr>
          <p:cNvSpPr/>
          <p:nvPr/>
        </p:nvSpPr>
        <p:spPr>
          <a:xfrm>
            <a:off x="4742822" y="10992439"/>
            <a:ext cx="6445824"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Text Normalization &amp; Pre-processing</a:t>
            </a:r>
          </a:p>
        </p:txBody>
      </p:sp>
      <p:sp>
        <p:nvSpPr>
          <p:cNvPr id="55" name="Rectangle 54">
            <a:extLst>
              <a:ext uri="{FF2B5EF4-FFF2-40B4-BE49-F238E27FC236}">
                <a16:creationId xmlns:a16="http://schemas.microsoft.com/office/drawing/2014/main" id="{C3F9E8D0-B2DF-091C-DA77-8750EFCBD5AD}"/>
              </a:ext>
            </a:extLst>
          </p:cNvPr>
          <p:cNvSpPr/>
          <p:nvPr/>
        </p:nvSpPr>
        <p:spPr>
          <a:xfrm>
            <a:off x="12386198" y="10992439"/>
            <a:ext cx="6708592"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Spectrogram Generator</a:t>
            </a:r>
          </a:p>
        </p:txBody>
      </p:sp>
      <p:sp>
        <p:nvSpPr>
          <p:cNvPr id="56" name="Rectangle 55">
            <a:extLst>
              <a:ext uri="{FF2B5EF4-FFF2-40B4-BE49-F238E27FC236}">
                <a16:creationId xmlns:a16="http://schemas.microsoft.com/office/drawing/2014/main" id="{70942B04-04C4-B29E-BBD9-91080AD4D28C}"/>
              </a:ext>
            </a:extLst>
          </p:cNvPr>
          <p:cNvSpPr/>
          <p:nvPr/>
        </p:nvSpPr>
        <p:spPr>
          <a:xfrm>
            <a:off x="25630727" y="11006265"/>
            <a:ext cx="512795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Denoiser</a:t>
            </a:r>
          </a:p>
        </p:txBody>
      </p:sp>
      <p:cxnSp>
        <p:nvCxnSpPr>
          <p:cNvPr id="60" name="Straight Arrow Connector 59">
            <a:extLst>
              <a:ext uri="{FF2B5EF4-FFF2-40B4-BE49-F238E27FC236}">
                <a16:creationId xmlns:a16="http://schemas.microsoft.com/office/drawing/2014/main" id="{CF3824D0-BF96-A1E5-9937-6563C452E4DD}"/>
              </a:ext>
            </a:extLst>
          </p:cNvPr>
          <p:cNvCxnSpPr>
            <a:cxnSpLocks/>
          </p:cNvCxnSpPr>
          <p:nvPr/>
        </p:nvCxnSpPr>
        <p:spPr>
          <a:xfrm flipV="1">
            <a:off x="8686352" y="13510353"/>
            <a:ext cx="0" cy="725694"/>
          </a:xfrm>
          <a:prstGeom prst="straightConnector1">
            <a:avLst/>
          </a:prstGeom>
          <a:noFill/>
          <a:ln w="25400" cap="flat" cmpd="sng" algn="ctr">
            <a:solidFill>
              <a:srgbClr val="76B900"/>
            </a:solidFill>
            <a:prstDash val="solid"/>
            <a:tailEnd type="stealth" w="lg" len="lg"/>
          </a:ln>
          <a:effectLst/>
        </p:spPr>
      </p:cxnSp>
      <p:sp>
        <p:nvSpPr>
          <p:cNvPr id="61" name="TextBox 60">
            <a:extLst>
              <a:ext uri="{FF2B5EF4-FFF2-40B4-BE49-F238E27FC236}">
                <a16:creationId xmlns:a16="http://schemas.microsoft.com/office/drawing/2014/main" id="{AD751EEE-898C-7F3F-78E2-F3D99EF31CB2}"/>
              </a:ext>
            </a:extLst>
          </p:cNvPr>
          <p:cNvSpPr txBox="1"/>
          <p:nvPr/>
        </p:nvSpPr>
        <p:spPr>
          <a:xfrm>
            <a:off x="4742822" y="13778973"/>
            <a:ext cx="6445824" cy="1477328"/>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Raw text</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Normalized and phonetized</a:t>
            </a:r>
          </a:p>
          <a:p>
            <a:pPr defTabSz="1828800">
              <a:buClr>
                <a:srgbClr val="000000"/>
              </a:buClr>
              <a:defRPr/>
            </a:pPr>
            <a:r>
              <a:rPr lang="en-GB" sz="2800" kern="0" dirty="0">
                <a:solidFill>
                  <a:srgbClr val="000000"/>
                </a:solidFill>
                <a:latin typeface="NVIDIA Sans" panose="020B0503020203020204" pitchFamily="34" charset="0"/>
                <a:cs typeface="NVIDIA Sans" panose="020B0503020203020204" pitchFamily="34" charset="0"/>
                <a:sym typeface="Arial"/>
              </a:rPr>
              <a:t>…</a:t>
            </a:r>
          </a:p>
        </p:txBody>
      </p:sp>
      <p:pic>
        <p:nvPicPr>
          <p:cNvPr id="62" name="Picture 61" descr="A picture containing curtain, light&#10;&#10;Description automatically generated">
            <a:extLst>
              <a:ext uri="{FF2B5EF4-FFF2-40B4-BE49-F238E27FC236}">
                <a16:creationId xmlns:a16="http://schemas.microsoft.com/office/drawing/2014/main" id="{F90F0132-BC8D-0E5D-9CA2-EE27B2803B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05542" y="15631908"/>
            <a:ext cx="6445824" cy="2827380"/>
          </a:xfrm>
          <a:prstGeom prst="rect">
            <a:avLst/>
          </a:prstGeom>
          <a:ln w="28575">
            <a:solidFill>
              <a:schemeClr val="bg2"/>
            </a:solidFill>
          </a:ln>
        </p:spPr>
      </p:pic>
      <p:cxnSp>
        <p:nvCxnSpPr>
          <p:cNvPr id="64" name="Straight Arrow Connector 63">
            <a:extLst>
              <a:ext uri="{FF2B5EF4-FFF2-40B4-BE49-F238E27FC236}">
                <a16:creationId xmlns:a16="http://schemas.microsoft.com/office/drawing/2014/main" id="{FA6849F6-F82E-D6C9-D0CE-4BF0CDDC2FDB}"/>
              </a:ext>
            </a:extLst>
          </p:cNvPr>
          <p:cNvCxnSpPr>
            <a:cxnSpLocks/>
            <a:stCxn id="54" idx="3"/>
            <a:endCxn id="55" idx="1"/>
          </p:cNvCxnSpPr>
          <p:nvPr/>
        </p:nvCxnSpPr>
        <p:spPr>
          <a:xfrm>
            <a:off x="11188646" y="12251396"/>
            <a:ext cx="1197552" cy="0"/>
          </a:xfrm>
          <a:prstGeom prst="straightConnector1">
            <a:avLst/>
          </a:prstGeom>
          <a:noFill/>
          <a:ln w="12700" cap="flat" cmpd="sng" algn="ctr">
            <a:solidFill>
              <a:srgbClr val="5E5E5E">
                <a:shade val="95000"/>
                <a:satMod val="105000"/>
              </a:srgbClr>
            </a:solidFill>
            <a:prstDash val="solid"/>
            <a:tailEnd type="stealth" w="lg" len="lg"/>
          </a:ln>
          <a:effectLst/>
        </p:spPr>
      </p:cxnSp>
      <p:cxnSp>
        <p:nvCxnSpPr>
          <p:cNvPr id="67" name="Straight Arrow Connector 66">
            <a:extLst>
              <a:ext uri="{FF2B5EF4-FFF2-40B4-BE49-F238E27FC236}">
                <a16:creationId xmlns:a16="http://schemas.microsoft.com/office/drawing/2014/main" id="{DD0F7DEA-9DC7-59D8-5945-B46E3E4BF6F0}"/>
              </a:ext>
            </a:extLst>
          </p:cNvPr>
          <p:cNvCxnSpPr>
            <a:cxnSpLocks/>
            <a:stCxn id="55" idx="3"/>
            <a:endCxn id="81" idx="1"/>
          </p:cNvCxnSpPr>
          <p:nvPr/>
        </p:nvCxnSpPr>
        <p:spPr>
          <a:xfrm>
            <a:off x="19094791" y="12251396"/>
            <a:ext cx="1255238" cy="0"/>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72" name="TextBox 71">
            <a:extLst>
              <a:ext uri="{FF2B5EF4-FFF2-40B4-BE49-F238E27FC236}">
                <a16:creationId xmlns:a16="http://schemas.microsoft.com/office/drawing/2014/main" id="{C112605C-518C-9961-BACF-A8FDE656DC3F}"/>
              </a:ext>
            </a:extLst>
          </p:cNvPr>
          <p:cNvSpPr txBox="1"/>
          <p:nvPr/>
        </p:nvSpPr>
        <p:spPr>
          <a:xfrm>
            <a:off x="12386199" y="13845758"/>
            <a:ext cx="666517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Phonemes, Pitch, Duration</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Spectrogram</a:t>
            </a:r>
          </a:p>
        </p:txBody>
      </p:sp>
      <p:sp>
        <p:nvSpPr>
          <p:cNvPr id="73" name="TextBox 72">
            <a:extLst>
              <a:ext uri="{FF2B5EF4-FFF2-40B4-BE49-F238E27FC236}">
                <a16:creationId xmlns:a16="http://schemas.microsoft.com/office/drawing/2014/main" id="{A5AE4A6D-139D-3D0D-0054-7B3BD23C91DE}"/>
              </a:ext>
            </a:extLst>
          </p:cNvPr>
          <p:cNvSpPr txBox="1"/>
          <p:nvPr/>
        </p:nvSpPr>
        <p:spPr>
          <a:xfrm>
            <a:off x="20456365" y="13732881"/>
            <a:ext cx="429343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Spectrogram</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Audio</a:t>
            </a:r>
          </a:p>
        </p:txBody>
      </p:sp>
      <p:sp>
        <p:nvSpPr>
          <p:cNvPr id="81" name="Rectangle 80">
            <a:extLst>
              <a:ext uri="{FF2B5EF4-FFF2-40B4-BE49-F238E27FC236}">
                <a16:creationId xmlns:a16="http://schemas.microsoft.com/office/drawing/2014/main" id="{1AE61FD3-FFBF-306F-2C5A-6222DF07EE70}"/>
              </a:ext>
            </a:extLst>
          </p:cNvPr>
          <p:cNvSpPr/>
          <p:nvPr/>
        </p:nvSpPr>
        <p:spPr>
          <a:xfrm>
            <a:off x="20350028" y="10992439"/>
            <a:ext cx="4416740"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Vocoder Model</a:t>
            </a:r>
          </a:p>
        </p:txBody>
      </p:sp>
      <p:cxnSp>
        <p:nvCxnSpPr>
          <p:cNvPr id="84" name="Straight Arrow Connector 83">
            <a:extLst>
              <a:ext uri="{FF2B5EF4-FFF2-40B4-BE49-F238E27FC236}">
                <a16:creationId xmlns:a16="http://schemas.microsoft.com/office/drawing/2014/main" id="{6658FFA7-320C-3A9C-126D-30C4FAAE41FD}"/>
              </a:ext>
            </a:extLst>
          </p:cNvPr>
          <p:cNvCxnSpPr>
            <a:cxnSpLocks/>
            <a:stCxn id="81" idx="3"/>
            <a:endCxn id="56" idx="1"/>
          </p:cNvCxnSpPr>
          <p:nvPr/>
        </p:nvCxnSpPr>
        <p:spPr>
          <a:xfrm>
            <a:off x="24766769" y="12251397"/>
            <a:ext cx="863958" cy="13826"/>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98" name="TextBox 97">
            <a:extLst>
              <a:ext uri="{FF2B5EF4-FFF2-40B4-BE49-F238E27FC236}">
                <a16:creationId xmlns:a16="http://schemas.microsoft.com/office/drawing/2014/main" id="{5CEF2064-BF77-B6F1-4E1C-2CC2D98D7A71}"/>
              </a:ext>
            </a:extLst>
          </p:cNvPr>
          <p:cNvSpPr txBox="1"/>
          <p:nvPr/>
        </p:nvSpPr>
        <p:spPr>
          <a:xfrm>
            <a:off x="25605859" y="13724437"/>
            <a:ext cx="5093518"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Audio</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Audio</a:t>
            </a:r>
          </a:p>
        </p:txBody>
      </p:sp>
      <p:sp>
        <p:nvSpPr>
          <p:cNvPr id="6" name="Rectangle 5">
            <a:extLst>
              <a:ext uri="{FF2B5EF4-FFF2-40B4-BE49-F238E27FC236}">
                <a16:creationId xmlns:a16="http://schemas.microsoft.com/office/drawing/2014/main" id="{07C9C5FB-CE8F-5A89-38E1-2AF8EBA8D591}"/>
              </a:ext>
            </a:extLst>
          </p:cNvPr>
          <p:cNvSpPr/>
          <p:nvPr/>
        </p:nvSpPr>
        <p:spPr>
          <a:xfrm>
            <a:off x="12386198" y="5899558"/>
            <a:ext cx="6708592" cy="251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Pitch and Duration Predictor</a:t>
            </a:r>
          </a:p>
        </p:txBody>
      </p:sp>
      <p:cxnSp>
        <p:nvCxnSpPr>
          <p:cNvPr id="10" name="Straight Arrow Connector 9">
            <a:extLst>
              <a:ext uri="{FF2B5EF4-FFF2-40B4-BE49-F238E27FC236}">
                <a16:creationId xmlns:a16="http://schemas.microsoft.com/office/drawing/2014/main" id="{3E4C5EE4-34C7-C17F-919C-9C1F9ADC7D26}"/>
              </a:ext>
            </a:extLst>
          </p:cNvPr>
          <p:cNvCxnSpPr>
            <a:cxnSpLocks/>
            <a:stCxn id="6" idx="2"/>
            <a:endCxn id="55" idx="0"/>
          </p:cNvCxnSpPr>
          <p:nvPr/>
        </p:nvCxnSpPr>
        <p:spPr>
          <a:xfrm>
            <a:off x="15740494" y="8417472"/>
            <a:ext cx="0" cy="2574967"/>
          </a:xfrm>
          <a:prstGeom prst="straightConnector1">
            <a:avLst/>
          </a:prstGeom>
          <a:noFill/>
          <a:ln w="12700" cap="flat" cmpd="sng" algn="ctr">
            <a:solidFill>
              <a:srgbClr val="5E5E5E">
                <a:shade val="95000"/>
                <a:satMod val="105000"/>
              </a:srgbClr>
            </a:solidFill>
            <a:prstDash val="solid"/>
            <a:tailEnd type="stealth" w="lg" len="lg"/>
          </a:ln>
          <a:effectLst/>
        </p:spPr>
      </p:cxnSp>
      <p:sp>
        <p:nvSpPr>
          <p:cNvPr id="15" name="TextBox 14">
            <a:extLst>
              <a:ext uri="{FF2B5EF4-FFF2-40B4-BE49-F238E27FC236}">
                <a16:creationId xmlns:a16="http://schemas.microsoft.com/office/drawing/2014/main" id="{A87A0105-D7C7-1997-F703-8A18835B58A9}"/>
              </a:ext>
            </a:extLst>
          </p:cNvPr>
          <p:cNvSpPr txBox="1"/>
          <p:nvPr/>
        </p:nvSpPr>
        <p:spPr>
          <a:xfrm>
            <a:off x="12386197" y="4635054"/>
            <a:ext cx="6665170" cy="1046440"/>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Phonemes</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Pitch, Duration</a:t>
            </a:r>
          </a:p>
        </p:txBody>
      </p:sp>
      <p:grpSp>
        <p:nvGrpSpPr>
          <p:cNvPr id="16" name="Group 15">
            <a:extLst>
              <a:ext uri="{FF2B5EF4-FFF2-40B4-BE49-F238E27FC236}">
                <a16:creationId xmlns:a16="http://schemas.microsoft.com/office/drawing/2014/main" id="{20DDFA4F-166D-BDB1-CF71-AB4CA50E8B1B}"/>
              </a:ext>
            </a:extLst>
          </p:cNvPr>
          <p:cNvGrpSpPr/>
          <p:nvPr/>
        </p:nvGrpSpPr>
        <p:grpSpPr>
          <a:xfrm flipH="1">
            <a:off x="21227363" y="15381677"/>
            <a:ext cx="2662070" cy="2234898"/>
            <a:chOff x="2700518" y="7526424"/>
            <a:chExt cx="2631664" cy="2363123"/>
          </a:xfrm>
        </p:grpSpPr>
        <p:pic>
          <p:nvPicPr>
            <p:cNvPr id="17" name="Google Shape;1015;p5">
              <a:extLst>
                <a:ext uri="{FF2B5EF4-FFF2-40B4-BE49-F238E27FC236}">
                  <a16:creationId xmlns:a16="http://schemas.microsoft.com/office/drawing/2014/main" id="{9715DDED-3A02-CAC6-3AB9-AAAB18AC3A55}"/>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18" name="Google Shape;891;p7" descr="Chat bubble outline">
              <a:extLst>
                <a:ext uri="{FF2B5EF4-FFF2-40B4-BE49-F238E27FC236}">
                  <a16:creationId xmlns:a16="http://schemas.microsoft.com/office/drawing/2014/main" id="{78D636FD-0357-C1C2-93C0-FF495277BAA1}"/>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grpSp>
        <p:nvGrpSpPr>
          <p:cNvPr id="19" name="Group 18">
            <a:extLst>
              <a:ext uri="{FF2B5EF4-FFF2-40B4-BE49-F238E27FC236}">
                <a16:creationId xmlns:a16="http://schemas.microsoft.com/office/drawing/2014/main" id="{9CD9F0B3-E8B2-6F5B-585D-0C60857E3787}"/>
              </a:ext>
            </a:extLst>
          </p:cNvPr>
          <p:cNvGrpSpPr/>
          <p:nvPr/>
        </p:nvGrpSpPr>
        <p:grpSpPr>
          <a:xfrm flipH="1">
            <a:off x="26821581" y="15221687"/>
            <a:ext cx="2662070" cy="2234898"/>
            <a:chOff x="2700518" y="7526424"/>
            <a:chExt cx="2631664" cy="2363123"/>
          </a:xfrm>
        </p:grpSpPr>
        <p:pic>
          <p:nvPicPr>
            <p:cNvPr id="20" name="Google Shape;1015;p5">
              <a:extLst>
                <a:ext uri="{FF2B5EF4-FFF2-40B4-BE49-F238E27FC236}">
                  <a16:creationId xmlns:a16="http://schemas.microsoft.com/office/drawing/2014/main" id="{1A94BD9F-4224-1CC5-7EE4-9EA964C8E1F0}"/>
                </a:ext>
              </a:extLst>
            </p:cNvPr>
            <p:cNvPicPr preferRelativeResize="0"/>
            <p:nvPr/>
          </p:nvPicPr>
          <p:blipFill rotWithShape="1">
            <a:blip r:embed="rId4">
              <a:alphaModFix/>
            </a:blip>
            <a:srcRect/>
            <a:stretch/>
          </p:blipFill>
          <p:spPr>
            <a:xfrm>
              <a:off x="3280498" y="8119872"/>
              <a:ext cx="1409153" cy="837891"/>
            </a:xfrm>
            <a:prstGeom prst="rect">
              <a:avLst/>
            </a:prstGeom>
            <a:noFill/>
            <a:ln>
              <a:noFill/>
            </a:ln>
          </p:spPr>
        </p:pic>
        <p:pic>
          <p:nvPicPr>
            <p:cNvPr id="21" name="Google Shape;891;p7" descr="Chat bubble outline">
              <a:extLst>
                <a:ext uri="{FF2B5EF4-FFF2-40B4-BE49-F238E27FC236}">
                  <a16:creationId xmlns:a16="http://schemas.microsoft.com/office/drawing/2014/main" id="{4DD9E971-CA56-6DDD-E0DA-F5ABAAA57099}"/>
                </a:ext>
              </a:extLst>
            </p:cNvPr>
            <p:cNvPicPr preferRelativeResize="0"/>
            <p:nvPr/>
          </p:nvPicPr>
          <p:blipFill rotWithShape="1">
            <a:blip r:embed="rId5">
              <a:alphaModFix/>
            </a:blip>
            <a:srcRect/>
            <a:stretch/>
          </p:blipFill>
          <p:spPr>
            <a:xfrm>
              <a:off x="2700518" y="7526424"/>
              <a:ext cx="2631664" cy="2363123"/>
            </a:xfrm>
            <a:prstGeom prst="rect">
              <a:avLst/>
            </a:prstGeom>
            <a:noFill/>
            <a:ln>
              <a:noFill/>
            </a:ln>
          </p:spPr>
        </p:pic>
      </p:grpSp>
      <p:pic>
        <p:nvPicPr>
          <p:cNvPr id="22" name="Picture 2">
            <a:extLst>
              <a:ext uri="{FF2B5EF4-FFF2-40B4-BE49-F238E27FC236}">
                <a16:creationId xmlns:a16="http://schemas.microsoft.com/office/drawing/2014/main" id="{159DED85-AE4F-E70C-7BEB-02A6102F81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4791" y="5001769"/>
            <a:ext cx="9110002" cy="23430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B3EFCD2-BB0D-2E31-4576-05732735B9B4}"/>
              </a:ext>
            </a:extLst>
          </p:cNvPr>
          <p:cNvPicPr>
            <a:picLocks noChangeAspect="1"/>
          </p:cNvPicPr>
          <p:nvPr/>
        </p:nvPicPr>
        <p:blipFill rotWithShape="1">
          <a:blip r:embed="rId8"/>
          <a:srcRect r="54302" b="-1805"/>
          <a:stretch/>
        </p:blipFill>
        <p:spPr>
          <a:xfrm>
            <a:off x="19420652" y="7431085"/>
            <a:ext cx="8633896" cy="1072654"/>
          </a:xfrm>
          <a:prstGeom prst="rect">
            <a:avLst/>
          </a:prstGeom>
        </p:spPr>
      </p:pic>
      <p:pic>
        <p:nvPicPr>
          <p:cNvPr id="24" name="Picture 23">
            <a:extLst>
              <a:ext uri="{FF2B5EF4-FFF2-40B4-BE49-F238E27FC236}">
                <a16:creationId xmlns:a16="http://schemas.microsoft.com/office/drawing/2014/main" id="{EF573271-F504-8C48-9A79-9941F23C0A2F}"/>
              </a:ext>
            </a:extLst>
          </p:cNvPr>
          <p:cNvPicPr>
            <a:picLocks noChangeAspect="1"/>
          </p:cNvPicPr>
          <p:nvPr/>
        </p:nvPicPr>
        <p:blipFill rotWithShape="1">
          <a:blip r:embed="rId8"/>
          <a:srcRect r="54302" b="35703"/>
          <a:stretch/>
        </p:blipFill>
        <p:spPr>
          <a:xfrm>
            <a:off x="4693644" y="15530048"/>
            <a:ext cx="6445824" cy="505772"/>
          </a:xfrm>
          <a:prstGeom prst="rect">
            <a:avLst/>
          </a:prstGeom>
        </p:spPr>
      </p:pic>
      <p:cxnSp>
        <p:nvCxnSpPr>
          <p:cNvPr id="3" name="Straight Arrow Connector 2">
            <a:extLst>
              <a:ext uri="{FF2B5EF4-FFF2-40B4-BE49-F238E27FC236}">
                <a16:creationId xmlns:a16="http://schemas.microsoft.com/office/drawing/2014/main" id="{54127FCA-0418-3A6F-9700-C516981ED711}"/>
              </a:ext>
            </a:extLst>
          </p:cNvPr>
          <p:cNvCxnSpPr>
            <a:cxnSpLocks/>
          </p:cNvCxnSpPr>
          <p:nvPr/>
        </p:nvCxnSpPr>
        <p:spPr>
          <a:xfrm>
            <a:off x="15740494" y="8559589"/>
            <a:ext cx="0" cy="24328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429D64D-6F80-6486-1289-6DEBAADA557F}"/>
              </a:ext>
            </a:extLst>
          </p:cNvPr>
          <p:cNvSpPr/>
          <p:nvPr/>
        </p:nvSpPr>
        <p:spPr>
          <a:xfrm>
            <a:off x="5929312" y="6041675"/>
            <a:ext cx="4167619" cy="25179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Speaker Embedding</a:t>
            </a:r>
          </a:p>
          <a:p>
            <a:pPr algn="ctr"/>
            <a:r>
              <a:rPr lang="en-GB" sz="3600" b="1" dirty="0">
                <a:solidFill>
                  <a:srgbClr val="FFFFFF"/>
                </a:solidFill>
              </a:rPr>
              <a:t>Predictor</a:t>
            </a:r>
          </a:p>
        </p:txBody>
      </p:sp>
      <p:cxnSp>
        <p:nvCxnSpPr>
          <p:cNvPr id="5" name="Straight Arrow Connector 4">
            <a:extLst>
              <a:ext uri="{FF2B5EF4-FFF2-40B4-BE49-F238E27FC236}">
                <a16:creationId xmlns:a16="http://schemas.microsoft.com/office/drawing/2014/main" id="{E588F11F-6C21-074C-A543-179D136B00B3}"/>
              </a:ext>
            </a:extLst>
          </p:cNvPr>
          <p:cNvCxnSpPr>
            <a:cxnSpLocks/>
            <a:stCxn id="4" idx="2"/>
          </p:cNvCxnSpPr>
          <p:nvPr/>
        </p:nvCxnSpPr>
        <p:spPr>
          <a:xfrm>
            <a:off x="8013122" y="8559589"/>
            <a:ext cx="7727372" cy="24328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BCFDA32-1439-F8E8-118D-4D6740156D6F}"/>
              </a:ext>
            </a:extLst>
          </p:cNvPr>
          <p:cNvSpPr/>
          <p:nvPr/>
        </p:nvSpPr>
        <p:spPr>
          <a:xfrm>
            <a:off x="1181100" y="6041675"/>
            <a:ext cx="4167619" cy="25179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FFFFFF"/>
                </a:solidFill>
              </a:rPr>
              <a:t>Speech Characteristics Predictor</a:t>
            </a:r>
          </a:p>
        </p:txBody>
      </p:sp>
      <p:sp>
        <p:nvSpPr>
          <p:cNvPr id="9" name="TextBox 8">
            <a:extLst>
              <a:ext uri="{FF2B5EF4-FFF2-40B4-BE49-F238E27FC236}">
                <a16:creationId xmlns:a16="http://schemas.microsoft.com/office/drawing/2014/main" id="{BE1C7301-71D8-2BB4-BB7B-8335ECA0F31F}"/>
              </a:ext>
            </a:extLst>
          </p:cNvPr>
          <p:cNvSpPr txBox="1"/>
          <p:nvPr/>
        </p:nvSpPr>
        <p:spPr>
          <a:xfrm>
            <a:off x="5929312" y="3892616"/>
            <a:ext cx="4167619" cy="1908215"/>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Spectrograms, speaker ID</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Speaker Embedding</a:t>
            </a:r>
          </a:p>
        </p:txBody>
      </p:sp>
      <p:sp>
        <p:nvSpPr>
          <p:cNvPr id="11" name="TextBox 10">
            <a:extLst>
              <a:ext uri="{FF2B5EF4-FFF2-40B4-BE49-F238E27FC236}">
                <a16:creationId xmlns:a16="http://schemas.microsoft.com/office/drawing/2014/main" id="{10644A2C-1581-69EA-08E5-D8BDA7E72508}"/>
              </a:ext>
            </a:extLst>
          </p:cNvPr>
          <p:cNvSpPr txBox="1"/>
          <p:nvPr/>
        </p:nvSpPr>
        <p:spPr>
          <a:xfrm>
            <a:off x="1181099" y="3042150"/>
            <a:ext cx="4167620" cy="2769989"/>
          </a:xfrm>
          <a:prstGeom prst="rect">
            <a:avLst/>
          </a:prstGeom>
          <a:noFill/>
          <a:ln w="25400">
            <a:solidFill>
              <a:srgbClr val="76B900"/>
            </a:solidFill>
          </a:ln>
        </p:spPr>
        <p:txBody>
          <a:bodyPr wrap="square" lIns="182880" tIns="91440" rIns="182880" bIns="91440" rtlCol="0" anchor="t">
            <a:spAutoFit/>
          </a:bodyPr>
          <a:lstStyle/>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Input</a:t>
            </a:r>
            <a:r>
              <a:rPr lang="en-GB" sz="2800" kern="0" dirty="0">
                <a:solidFill>
                  <a:srgbClr val="000000"/>
                </a:solidFill>
                <a:latin typeface="NVIDIA Sans" panose="020B0503020203020204" pitchFamily="34" charset="0"/>
                <a:cs typeface="NVIDIA Sans" panose="020B0503020203020204" pitchFamily="34" charset="0"/>
                <a:sym typeface="Arial"/>
              </a:rPr>
              <a:t>: Text, Spectrograms, Speaker embedding</a:t>
            </a:r>
          </a:p>
          <a:p>
            <a:pPr defTabSz="1828800">
              <a:buClr>
                <a:srgbClr val="000000"/>
              </a:buClr>
              <a:defRPr/>
            </a:pPr>
            <a:r>
              <a:rPr lang="en-GB" sz="2800" b="1" kern="0" dirty="0">
                <a:solidFill>
                  <a:srgbClr val="000000"/>
                </a:solidFill>
                <a:latin typeface="NVIDIA Sans" panose="020B0503020203020204" pitchFamily="34" charset="0"/>
                <a:cs typeface="NVIDIA Sans" panose="020B0503020203020204" pitchFamily="34" charset="0"/>
                <a:sym typeface="Arial"/>
              </a:rPr>
              <a:t>Output</a:t>
            </a:r>
            <a:r>
              <a:rPr lang="en-GB" sz="2800" kern="0" dirty="0">
                <a:solidFill>
                  <a:srgbClr val="000000"/>
                </a:solidFill>
                <a:latin typeface="NVIDIA Sans" panose="020B0503020203020204" pitchFamily="34" charset="0"/>
                <a:cs typeface="NVIDIA Sans" panose="020B0503020203020204" pitchFamily="34" charset="0"/>
                <a:sym typeface="Arial"/>
              </a:rPr>
              <a:t>: Latent-z </a:t>
            </a:r>
            <a:r>
              <a:rPr lang="en-GB" sz="2800" b="0" i="0" dirty="0">
                <a:solidFill>
                  <a:srgbClr val="1A1A1A"/>
                </a:solidFill>
                <a:effectLst/>
                <a:latin typeface="NVIDIA Sans" panose="020B0503020203020204" pitchFamily="34" charset="0"/>
              </a:rPr>
              <a:t>parametrized by a distribution (Gaussian)</a:t>
            </a:r>
            <a:endParaRPr lang="en-GB" sz="2800" kern="0" dirty="0">
              <a:solidFill>
                <a:srgbClr val="000000"/>
              </a:solidFill>
              <a:latin typeface="NVIDIA Sans" panose="020B0503020203020204" pitchFamily="34" charset="0"/>
              <a:cs typeface="NVIDIA Sans" panose="020B0503020203020204" pitchFamily="34" charset="0"/>
              <a:sym typeface="Arial"/>
            </a:endParaRPr>
          </a:p>
        </p:txBody>
      </p:sp>
      <p:cxnSp>
        <p:nvCxnSpPr>
          <p:cNvPr id="12" name="Straight Arrow Connector 11">
            <a:extLst>
              <a:ext uri="{FF2B5EF4-FFF2-40B4-BE49-F238E27FC236}">
                <a16:creationId xmlns:a16="http://schemas.microsoft.com/office/drawing/2014/main" id="{36D3F4E2-DA3C-0BB0-9BB0-CB91E9DE9BB7}"/>
              </a:ext>
            </a:extLst>
          </p:cNvPr>
          <p:cNvCxnSpPr>
            <a:cxnSpLocks/>
            <a:stCxn id="7" idx="2"/>
            <a:endCxn id="55" idx="0"/>
          </p:cNvCxnSpPr>
          <p:nvPr/>
        </p:nvCxnSpPr>
        <p:spPr>
          <a:xfrm>
            <a:off x="3264910" y="8559589"/>
            <a:ext cx="12475584" cy="24328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414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5AE3C6-A244-E638-608F-2CFE4F4EE65C}"/>
              </a:ext>
            </a:extLst>
          </p:cNvPr>
          <p:cNvSpPr>
            <a:spLocks noGrp="1"/>
          </p:cNvSpPr>
          <p:nvPr>
            <p:ph type="body" sz="quarter" idx="13"/>
          </p:nvPr>
        </p:nvSpPr>
        <p:spPr/>
        <p:txBody>
          <a:bodyPr/>
          <a:lstStyle/>
          <a:p>
            <a:r>
              <a:rPr lang="en-GB" dirty="0"/>
              <a:t>TTS Evaluation Metric</a:t>
            </a:r>
            <a:endParaRPr lang="en-US" dirty="0"/>
          </a:p>
        </p:txBody>
      </p:sp>
    </p:spTree>
    <p:extLst>
      <p:ext uri="{BB962C8B-B14F-4D97-AF65-F5344CB8AC3E}">
        <p14:creationId xmlns:p14="http://schemas.microsoft.com/office/powerpoint/2010/main" val="995536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9" id="{963E2D48-55B9-46B6-B670-AD0E2F5E5EF7}" vid="{2E4076D2-6020-4961-AB7A-2DF0C354AFB4}"/>
    </a:ext>
  </a:extLst>
</a:theme>
</file>

<file path=ppt/theme/theme2.xml><?xml version="1.0" encoding="utf-8"?>
<a:theme xmlns:a="http://schemas.openxmlformats.org/drawingml/2006/main" name="1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6" id="{B329F625-054B-4E4B-8999-1FFC650B9044}" vid="{38D618EC-8C82-4BA4-A430-D32CE6B0BEE1}"/>
    </a:ext>
  </a:extLst>
</a:theme>
</file>

<file path=ppt/theme/theme3.xml><?xml version="1.0" encoding="utf-8"?>
<a:theme xmlns:a="http://schemas.openxmlformats.org/drawingml/2006/main" name="2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FD8A66332A4B643BA3F21C52B2B93D0" ma:contentTypeVersion="0" ma:contentTypeDescription="Create a new document." ma:contentTypeScope="" ma:versionID="1930fa20a79bdeb6db7d0434e8464f25">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39767D-FBB9-4275-89D5-E3A7CAC6FA75}">
  <ds:schemaRefs>
    <ds:schemaRef ds:uri="http://schemas.microsoft.com/sharepoint/v3/contenttype/forms"/>
  </ds:schemaRefs>
</ds:datastoreItem>
</file>

<file path=customXml/itemProps2.xml><?xml version="1.0" encoding="utf-8"?>
<ds:datastoreItem xmlns:ds="http://schemas.openxmlformats.org/officeDocument/2006/customXml" ds:itemID="{8E32307E-CC09-4719-B5A0-DD7C6B209A80}">
  <ds:schemaRefs>
    <ds:schemaRef ds:uri="http://www.w3.org/XML/1998/namespace"/>
    <ds:schemaRef ds:uri="http://schemas.microsoft.com/office/2006/documentManagement/types"/>
    <ds:schemaRef ds:uri="http://purl.org/dc/terms/"/>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6643ED50-BCDE-40E7-8EA2-10B1D08BC70E}">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2022_Corp_PPT_Template_LIGHT</Template>
  <TotalTime>4248</TotalTime>
  <Words>5572</Words>
  <Application>Microsoft Macintosh PowerPoint</Application>
  <PresentationFormat>Custom</PresentationFormat>
  <Paragraphs>1108</Paragraphs>
  <Slides>79</Slides>
  <Notes>67</Notes>
  <HiddenSlides>1</HiddenSlides>
  <MMClips>7</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79</vt:i4>
      </vt:variant>
    </vt:vector>
  </HeadingPairs>
  <TitlesOfParts>
    <vt:vector size="100" baseType="lpstr">
      <vt:lpstr>-apple-system</vt:lpstr>
      <vt:lpstr>Arial</vt:lpstr>
      <vt:lpstr>Calibri</vt:lpstr>
      <vt:lpstr>Cambria Math</vt:lpstr>
      <vt:lpstr>Courier New</vt:lpstr>
      <vt:lpstr>DINPro-Medium</vt:lpstr>
      <vt:lpstr>DINPro-Regular</vt:lpstr>
      <vt:lpstr>Lucida Grande</vt:lpstr>
      <vt:lpstr>medium-content-serif-font</vt:lpstr>
      <vt:lpstr>Noto Sans Symbols</vt:lpstr>
      <vt:lpstr>NVIDIA Sans</vt:lpstr>
      <vt:lpstr>NVIDIA Sans Light</vt:lpstr>
      <vt:lpstr>NVIDIA Sans Medium</vt:lpstr>
      <vt:lpstr>Open Sans</vt:lpstr>
      <vt:lpstr>Roboto</vt:lpstr>
      <vt:lpstr>Roboto Mono</vt:lpstr>
      <vt:lpstr>Trebuchet MS</vt:lpstr>
      <vt:lpstr>Wingdings</vt:lpstr>
      <vt:lpstr>Title Only</vt:lpstr>
      <vt:lpstr>1_Title Only</vt:lpstr>
      <vt:lpstr>2_Title Only</vt:lpstr>
      <vt:lpstr> Part 2: TTS – Text To Speech and Conversational AI Customization</vt:lpstr>
      <vt:lpstr>PowerPoint Presentation</vt:lpstr>
      <vt:lpstr>PowerPoint Presentation</vt:lpstr>
      <vt:lpstr>Part 2</vt:lpstr>
      <vt:lpstr>TTS Pipeline</vt:lpstr>
      <vt:lpstr>TTS Pipeline</vt:lpstr>
      <vt:lpstr>TTS Pipeline</vt:lpstr>
      <vt:lpstr>TTS Pipeline</vt:lpstr>
      <vt:lpstr>PowerPoint Presentation</vt:lpstr>
      <vt:lpstr>Measuring Success of Speech Synthesis</vt:lpstr>
      <vt:lpstr>PowerPoint Presentation</vt:lpstr>
      <vt:lpstr>Spectrogram Generator</vt:lpstr>
      <vt:lpstr>Spectrogram Generator</vt:lpstr>
      <vt:lpstr>Spectrogram Generator</vt:lpstr>
      <vt:lpstr>Spectrogram Generator</vt:lpstr>
      <vt:lpstr>Spectrogram Generator</vt:lpstr>
      <vt:lpstr>Spectrogram Generator</vt:lpstr>
      <vt:lpstr>Spectrogram Generator</vt:lpstr>
      <vt:lpstr>Spectrogram Generator</vt:lpstr>
      <vt:lpstr>Spectrogram Generator</vt:lpstr>
      <vt:lpstr>Spectrogram Generator</vt:lpstr>
      <vt:lpstr>PowerPoint Presentation</vt:lpstr>
      <vt:lpstr>Vocoder</vt:lpstr>
      <vt:lpstr>WaveGlow, SqueezeWave</vt:lpstr>
      <vt:lpstr>HiFiGan</vt:lpstr>
      <vt:lpstr>Text-To-Speech (TTS)</vt:lpstr>
      <vt:lpstr>PowerPoint Presentation</vt:lpstr>
      <vt:lpstr>End-to-End Synthesis</vt:lpstr>
      <vt:lpstr>End-to-End Synthesis</vt:lpstr>
      <vt:lpstr>TTS Models</vt:lpstr>
      <vt:lpstr>Part 2</vt:lpstr>
      <vt:lpstr>NVIDIA Riva</vt:lpstr>
      <vt:lpstr>NVIDIA Riva Text-To-Speech</vt:lpstr>
      <vt:lpstr>NVIDIA Riva Delivers World-Class TTS</vt:lpstr>
      <vt:lpstr>Achieving Human-Like Voice and Intonation for Real-World TTS Apps Is Challenging</vt:lpstr>
      <vt:lpstr>Customizations Across Riva TTS Pipeline</vt:lpstr>
      <vt:lpstr>What is NeMo?</vt:lpstr>
      <vt:lpstr>Deploy to Production</vt:lpstr>
      <vt:lpstr>Part 2</vt:lpstr>
      <vt:lpstr>The Goal of the Lab</vt:lpstr>
      <vt:lpstr>Part 2</vt:lpstr>
      <vt:lpstr>PowerPoint Presentation</vt:lpstr>
      <vt:lpstr>Part 2</vt:lpstr>
      <vt:lpstr>PowerPoint Presentation</vt:lpstr>
      <vt:lpstr>PowerPoint Presentation</vt:lpstr>
      <vt:lpstr>Transformer Language Models</vt:lpstr>
      <vt:lpstr>General Purpose Language Model</vt:lpstr>
      <vt:lpstr>Reusing Language Models</vt:lpstr>
      <vt:lpstr>Information Retrieval</vt:lpstr>
      <vt:lpstr>PowerPoint Presentation</vt:lpstr>
      <vt:lpstr>Very Large Models Are the Presence of AI</vt:lpstr>
      <vt:lpstr>Fundamental Change in the NLP Paradigm</vt:lpstr>
      <vt:lpstr>Downstream Tasks</vt:lpstr>
      <vt:lpstr>Downstream Tasks</vt:lpstr>
      <vt:lpstr>Downstream Tasks</vt:lpstr>
      <vt:lpstr>Downstream Tasks</vt:lpstr>
      <vt:lpstr>Downstream Tasks</vt:lpstr>
      <vt:lpstr>Part 2</vt:lpstr>
      <vt:lpstr>PowerPoint Presentation</vt:lpstr>
      <vt:lpstr>Downstream Tasks</vt:lpstr>
      <vt:lpstr>NVIDIA Riva NLU</vt:lpstr>
      <vt:lpstr>NVIDIA Riva NMT</vt:lpstr>
      <vt:lpstr>Part 2</vt:lpstr>
      <vt:lpstr>Dialog Manager</vt:lpstr>
      <vt:lpstr>Dialog Manager</vt:lpstr>
      <vt:lpstr>Dialog Manager</vt:lpstr>
      <vt:lpstr>Dialog Manager</vt:lpstr>
      <vt:lpstr>LLM-Powered Dialog Manager</vt:lpstr>
      <vt:lpstr>Instructed Large Language Model</vt:lpstr>
      <vt:lpstr>Instructed Large Language Model</vt:lpstr>
      <vt:lpstr>LLM-Powered Dialog Manager</vt:lpstr>
      <vt:lpstr>Part 2</vt:lpstr>
      <vt:lpstr>The Goal of the Lab</vt:lpstr>
      <vt:lpstr>CUSTOMIZATIONS ACROSS RIVA ASR PIPELINE</vt:lpstr>
      <vt:lpstr>NVIDIA Riva Text-To-Speech</vt:lpstr>
      <vt:lpstr>Part 2</vt:lpstr>
      <vt:lpstr>Part 2</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Dana Sheahen</dc:creator>
  <cp:lastModifiedBy>Dana Sheahen</cp:lastModifiedBy>
  <cp:revision>40</cp:revision>
  <dcterms:created xsi:type="dcterms:W3CDTF">2023-01-27T17:59:06Z</dcterms:created>
  <dcterms:modified xsi:type="dcterms:W3CDTF">2023-06-20T19:54:48Z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0x010100AFD8A66332A4B643BA3F21C52B2B93D0</vt:lpwstr>
  </property>
  <property fmtid="{D5CDD505-2E9C-101B-9397-08002B2CF9AE}" pid="3" name="MediaServiceImageTags">
    <vt:lpwstr/>
  </property>
</Properties>
</file>